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44"/>
  </p:notesMasterIdLst>
  <p:handoutMasterIdLst>
    <p:handoutMasterId r:id="rId45"/>
  </p:handoutMasterIdLst>
  <p:sldIdLst>
    <p:sldId id="303" r:id="rId5"/>
    <p:sldId id="967" r:id="rId6"/>
    <p:sldId id="1158" r:id="rId7"/>
    <p:sldId id="706" r:id="rId8"/>
    <p:sldId id="1130" r:id="rId9"/>
    <p:sldId id="1137" r:id="rId10"/>
    <p:sldId id="548" r:id="rId11"/>
    <p:sldId id="549" r:id="rId12"/>
    <p:sldId id="533" r:id="rId13"/>
    <p:sldId id="1132" r:id="rId14"/>
    <p:sldId id="1163" r:id="rId15"/>
    <p:sldId id="1164" r:id="rId16"/>
    <p:sldId id="1167" r:id="rId17"/>
    <p:sldId id="1121" r:id="rId18"/>
    <p:sldId id="1133" r:id="rId19"/>
    <p:sldId id="1149" r:id="rId20"/>
    <p:sldId id="1136" r:id="rId21"/>
    <p:sldId id="1156" r:id="rId22"/>
    <p:sldId id="1141" r:id="rId23"/>
    <p:sldId id="1157" r:id="rId24"/>
    <p:sldId id="1118" r:id="rId25"/>
    <p:sldId id="1165" r:id="rId26"/>
    <p:sldId id="1154" r:id="rId27"/>
    <p:sldId id="1160" r:id="rId28"/>
    <p:sldId id="1162" r:id="rId29"/>
    <p:sldId id="1166" r:id="rId30"/>
    <p:sldId id="1161" r:id="rId31"/>
    <p:sldId id="1147" r:id="rId32"/>
    <p:sldId id="1145" r:id="rId33"/>
    <p:sldId id="1146" r:id="rId34"/>
    <p:sldId id="1155" r:id="rId35"/>
    <p:sldId id="1153" r:id="rId36"/>
    <p:sldId id="1169" r:id="rId37"/>
    <p:sldId id="1151" r:id="rId38"/>
    <p:sldId id="536" r:id="rId39"/>
    <p:sldId id="537" r:id="rId40"/>
    <p:sldId id="538" r:id="rId41"/>
    <p:sldId id="555" r:id="rId42"/>
    <p:sldId id="545" r:id="rId43"/>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00CC00"/>
    <a:srgbClr val="33CC33"/>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1901C3-FFDC-45E9-B980-1F0159DF0485}" v="155" dt="2023-03-15T13:17:50.307"/>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008" autoAdjust="0"/>
    <p:restoredTop sz="96370" autoAdjust="0"/>
  </p:normalViewPr>
  <p:slideViewPr>
    <p:cSldViewPr snapToGrid="0">
      <p:cViewPr varScale="1">
        <p:scale>
          <a:sx n="83" d="100"/>
          <a:sy n="83" d="100"/>
        </p:scale>
        <p:origin x="45" y="339"/>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n Soloway" userId="0fba1a10-d962-45e3-b40e-c1d035eec118" providerId="ADAL" clId="{0B1901C3-FFDC-45E9-B980-1F0159DF0485}"/>
    <pc:docChg chg="undo redo custSel addSld delSld modSld sldOrd modMainMaster">
      <pc:chgData name="Alan Soloway" userId="0fba1a10-d962-45e3-b40e-c1d035eec118" providerId="ADAL" clId="{0B1901C3-FFDC-45E9-B980-1F0159DF0485}" dt="2023-03-15T13:17:53.220" v="2498" actId="47"/>
      <pc:docMkLst>
        <pc:docMk/>
      </pc:docMkLst>
      <pc:sldChg chg="modSp mod">
        <pc:chgData name="Alan Soloway" userId="0fba1a10-d962-45e3-b40e-c1d035eec118" providerId="ADAL" clId="{0B1901C3-FFDC-45E9-B980-1F0159DF0485}" dt="2023-03-13T13:46:36.261" v="2321" actId="14100"/>
        <pc:sldMkLst>
          <pc:docMk/>
          <pc:sldMk cId="0" sldId="303"/>
        </pc:sldMkLst>
        <pc:spChg chg="mod">
          <ac:chgData name="Alan Soloway" userId="0fba1a10-d962-45e3-b40e-c1d035eec118" providerId="ADAL" clId="{0B1901C3-FFDC-45E9-B980-1F0159DF0485}" dt="2023-03-13T13:46:36.261" v="2321" actId="14100"/>
          <ac:spMkLst>
            <pc:docMk/>
            <pc:sldMk cId="0" sldId="303"/>
            <ac:spMk id="9219" creationId="{8EE155D7-4578-4DE9-B201-A26BBC2A7B65}"/>
          </ac:spMkLst>
        </pc:spChg>
      </pc:sldChg>
      <pc:sldChg chg="addSp delSp modSp mod">
        <pc:chgData name="Alan Soloway" userId="0fba1a10-d962-45e3-b40e-c1d035eec118" providerId="ADAL" clId="{0B1901C3-FFDC-45E9-B980-1F0159DF0485}" dt="2023-03-07T23:59:38.387" v="2197" actId="1076"/>
        <pc:sldMkLst>
          <pc:docMk/>
          <pc:sldMk cId="2787748043" sldId="533"/>
        </pc:sldMkLst>
        <pc:graphicFrameChg chg="add mod modGraphic">
          <ac:chgData name="Alan Soloway" userId="0fba1a10-d962-45e3-b40e-c1d035eec118" providerId="ADAL" clId="{0B1901C3-FFDC-45E9-B980-1F0159DF0485}" dt="2023-03-07T23:59:38.387" v="2197" actId="1076"/>
          <ac:graphicFrameMkLst>
            <pc:docMk/>
            <pc:sldMk cId="2787748043" sldId="533"/>
            <ac:graphicFrameMk id="2" creationId="{ABAF9D71-2C34-AF26-DA46-FF7869F7FFE0}"/>
          </ac:graphicFrameMkLst>
        </pc:graphicFrameChg>
        <pc:graphicFrameChg chg="del modGraphic">
          <ac:chgData name="Alan Soloway" userId="0fba1a10-d962-45e3-b40e-c1d035eec118" providerId="ADAL" clId="{0B1901C3-FFDC-45E9-B980-1F0159DF0485}" dt="2023-03-07T23:58:48.905" v="2179" actId="478"/>
          <ac:graphicFrameMkLst>
            <pc:docMk/>
            <pc:sldMk cId="2787748043" sldId="533"/>
            <ac:graphicFrameMk id="3" creationId="{1E9E094F-729B-C4A4-940D-6F86198ACBEC}"/>
          </ac:graphicFrameMkLst>
        </pc:graphicFrameChg>
      </pc:sldChg>
      <pc:sldChg chg="addSp delSp modSp">
        <pc:chgData name="Alan Soloway" userId="0fba1a10-d962-45e3-b40e-c1d035eec118" providerId="ADAL" clId="{0B1901C3-FFDC-45E9-B980-1F0159DF0485}" dt="2023-03-06T18:09:16.265" v="550"/>
        <pc:sldMkLst>
          <pc:docMk/>
          <pc:sldMk cId="740844187" sldId="536"/>
        </pc:sldMkLst>
        <pc:spChg chg="add del mod">
          <ac:chgData name="Alan Soloway" userId="0fba1a10-d962-45e3-b40e-c1d035eec118" providerId="ADAL" clId="{0B1901C3-FFDC-45E9-B980-1F0159DF0485}" dt="2023-03-06T18:09:16.265" v="550"/>
          <ac:spMkLst>
            <pc:docMk/>
            <pc:sldMk cId="740844187" sldId="536"/>
            <ac:spMk id="2" creationId="{58EF201F-7EEB-6F04-C78D-2BA9913F5DE5}"/>
          </ac:spMkLst>
        </pc:spChg>
      </pc:sldChg>
      <pc:sldChg chg="modSp mod">
        <pc:chgData name="Alan Soloway" userId="0fba1a10-d962-45e3-b40e-c1d035eec118" providerId="ADAL" clId="{0B1901C3-FFDC-45E9-B980-1F0159DF0485}" dt="2023-03-14T13:05:15.358" v="2471" actId="108"/>
        <pc:sldMkLst>
          <pc:docMk/>
          <pc:sldMk cId="4221313708" sldId="537"/>
        </pc:sldMkLst>
        <pc:spChg chg="mod">
          <ac:chgData name="Alan Soloway" userId="0fba1a10-d962-45e3-b40e-c1d035eec118" providerId="ADAL" clId="{0B1901C3-FFDC-45E9-B980-1F0159DF0485}" dt="2023-03-14T13:05:02.967" v="2469" actId="14100"/>
          <ac:spMkLst>
            <pc:docMk/>
            <pc:sldMk cId="4221313708" sldId="537"/>
            <ac:spMk id="19458" creationId="{00000000-0000-0000-0000-000000000000}"/>
          </ac:spMkLst>
        </pc:spChg>
        <pc:spChg chg="mod">
          <ac:chgData name="Alan Soloway" userId="0fba1a10-d962-45e3-b40e-c1d035eec118" providerId="ADAL" clId="{0B1901C3-FFDC-45E9-B980-1F0159DF0485}" dt="2023-03-14T13:05:15.358" v="2471" actId="108"/>
          <ac:spMkLst>
            <pc:docMk/>
            <pc:sldMk cId="4221313708" sldId="537"/>
            <ac:spMk id="19459" creationId="{00000000-0000-0000-0000-000000000000}"/>
          </ac:spMkLst>
        </pc:spChg>
      </pc:sldChg>
      <pc:sldChg chg="modSp mod">
        <pc:chgData name="Alan Soloway" userId="0fba1a10-d962-45e3-b40e-c1d035eec118" providerId="ADAL" clId="{0B1901C3-FFDC-45E9-B980-1F0159DF0485}" dt="2023-03-13T13:58:08.105" v="2440" actId="20577"/>
        <pc:sldMkLst>
          <pc:docMk/>
          <pc:sldMk cId="132225336" sldId="538"/>
        </pc:sldMkLst>
        <pc:spChg chg="mod">
          <ac:chgData name="Alan Soloway" userId="0fba1a10-d962-45e3-b40e-c1d035eec118" providerId="ADAL" clId="{0B1901C3-FFDC-45E9-B980-1F0159DF0485}" dt="2023-03-13T13:58:08.105" v="2440" actId="20577"/>
          <ac:spMkLst>
            <pc:docMk/>
            <pc:sldMk cId="132225336" sldId="538"/>
            <ac:spMk id="20483" creationId="{00000000-0000-0000-0000-000000000000}"/>
          </ac:spMkLst>
        </pc:spChg>
      </pc:sldChg>
      <pc:sldChg chg="delSp modSp mod">
        <pc:chgData name="Alan Soloway" userId="0fba1a10-d962-45e3-b40e-c1d035eec118" providerId="ADAL" clId="{0B1901C3-FFDC-45E9-B980-1F0159DF0485}" dt="2023-03-07T23:53:09.083" v="2159" actId="14100"/>
        <pc:sldMkLst>
          <pc:docMk/>
          <pc:sldMk cId="3557362136" sldId="548"/>
        </pc:sldMkLst>
        <pc:spChg chg="del">
          <ac:chgData name="Alan Soloway" userId="0fba1a10-d962-45e3-b40e-c1d035eec118" providerId="ADAL" clId="{0B1901C3-FFDC-45E9-B980-1F0159DF0485}" dt="2023-03-07T23:52:57.778" v="2156" actId="478"/>
          <ac:spMkLst>
            <pc:docMk/>
            <pc:sldMk cId="3557362136" sldId="548"/>
            <ac:spMk id="11" creationId="{00000000-0000-0000-0000-000000000000}"/>
          </ac:spMkLst>
        </pc:spChg>
        <pc:spChg chg="del">
          <ac:chgData name="Alan Soloway" userId="0fba1a10-d962-45e3-b40e-c1d035eec118" providerId="ADAL" clId="{0B1901C3-FFDC-45E9-B980-1F0159DF0485}" dt="2023-03-07T23:52:57.778" v="2156" actId="478"/>
          <ac:spMkLst>
            <pc:docMk/>
            <pc:sldMk cId="3557362136" sldId="548"/>
            <ac:spMk id="16" creationId="{00000000-0000-0000-0000-000000000000}"/>
          </ac:spMkLst>
        </pc:spChg>
        <pc:spChg chg="del">
          <ac:chgData name="Alan Soloway" userId="0fba1a10-d962-45e3-b40e-c1d035eec118" providerId="ADAL" clId="{0B1901C3-FFDC-45E9-B980-1F0159DF0485}" dt="2023-03-07T23:52:57.778" v="2156" actId="478"/>
          <ac:spMkLst>
            <pc:docMk/>
            <pc:sldMk cId="3557362136" sldId="548"/>
            <ac:spMk id="17" creationId="{00000000-0000-0000-0000-000000000000}"/>
          </ac:spMkLst>
        </pc:spChg>
        <pc:spChg chg="del">
          <ac:chgData name="Alan Soloway" userId="0fba1a10-d962-45e3-b40e-c1d035eec118" providerId="ADAL" clId="{0B1901C3-FFDC-45E9-B980-1F0159DF0485}" dt="2023-03-07T23:52:57.778" v="2156" actId="478"/>
          <ac:spMkLst>
            <pc:docMk/>
            <pc:sldMk cId="3557362136" sldId="548"/>
            <ac:spMk id="18" creationId="{00000000-0000-0000-0000-000000000000}"/>
          </ac:spMkLst>
        </pc:spChg>
        <pc:graphicFrameChg chg="mod">
          <ac:chgData name="Alan Soloway" userId="0fba1a10-d962-45e3-b40e-c1d035eec118" providerId="ADAL" clId="{0B1901C3-FFDC-45E9-B980-1F0159DF0485}" dt="2023-03-07T23:53:09.083" v="2159" actId="14100"/>
          <ac:graphicFrameMkLst>
            <pc:docMk/>
            <pc:sldMk cId="3557362136" sldId="548"/>
            <ac:graphicFrameMk id="10" creationId="{00000000-0000-0000-0000-000000000000}"/>
          </ac:graphicFrameMkLst>
        </pc:graphicFrameChg>
      </pc:sldChg>
      <pc:sldChg chg="addSp delSp modSp mod">
        <pc:chgData name="Alan Soloway" userId="0fba1a10-d962-45e3-b40e-c1d035eec118" providerId="ADAL" clId="{0B1901C3-FFDC-45E9-B980-1F0159DF0485}" dt="2023-03-07T23:57:17.319" v="2176" actId="14100"/>
        <pc:sldMkLst>
          <pc:docMk/>
          <pc:sldMk cId="2359965303" sldId="549"/>
        </pc:sldMkLst>
        <pc:spChg chg="add del">
          <ac:chgData name="Alan Soloway" userId="0fba1a10-d962-45e3-b40e-c1d035eec118" providerId="ADAL" clId="{0B1901C3-FFDC-45E9-B980-1F0159DF0485}" dt="2023-03-07T23:54:56.555" v="2165" actId="478"/>
          <ac:spMkLst>
            <pc:docMk/>
            <pc:sldMk cId="2359965303" sldId="549"/>
            <ac:spMk id="10" creationId="{00000000-0000-0000-0000-000000000000}"/>
          </ac:spMkLst>
        </pc:spChg>
        <pc:spChg chg="add del">
          <ac:chgData name="Alan Soloway" userId="0fba1a10-d962-45e3-b40e-c1d035eec118" providerId="ADAL" clId="{0B1901C3-FFDC-45E9-B980-1F0159DF0485}" dt="2023-03-07T23:54:56.555" v="2165" actId="478"/>
          <ac:spMkLst>
            <pc:docMk/>
            <pc:sldMk cId="2359965303" sldId="549"/>
            <ac:spMk id="11" creationId="{00000000-0000-0000-0000-000000000000}"/>
          </ac:spMkLst>
        </pc:spChg>
        <pc:spChg chg="add del">
          <ac:chgData name="Alan Soloway" userId="0fba1a10-d962-45e3-b40e-c1d035eec118" providerId="ADAL" clId="{0B1901C3-FFDC-45E9-B980-1F0159DF0485}" dt="2023-03-07T23:54:56.555" v="2165" actId="478"/>
          <ac:spMkLst>
            <pc:docMk/>
            <pc:sldMk cId="2359965303" sldId="549"/>
            <ac:spMk id="12" creationId="{00000000-0000-0000-0000-000000000000}"/>
          </ac:spMkLst>
        </pc:spChg>
        <pc:spChg chg="add del">
          <ac:chgData name="Alan Soloway" userId="0fba1a10-d962-45e3-b40e-c1d035eec118" providerId="ADAL" clId="{0B1901C3-FFDC-45E9-B980-1F0159DF0485}" dt="2023-03-07T23:54:56.555" v="2165" actId="478"/>
          <ac:spMkLst>
            <pc:docMk/>
            <pc:sldMk cId="2359965303" sldId="549"/>
            <ac:spMk id="14" creationId="{00000000-0000-0000-0000-000000000000}"/>
          </ac:spMkLst>
        </pc:spChg>
        <pc:graphicFrameChg chg="mod">
          <ac:chgData name="Alan Soloway" userId="0fba1a10-d962-45e3-b40e-c1d035eec118" providerId="ADAL" clId="{0B1901C3-FFDC-45E9-B980-1F0159DF0485}" dt="2023-03-07T23:57:17.319" v="2176" actId="14100"/>
          <ac:graphicFrameMkLst>
            <pc:docMk/>
            <pc:sldMk cId="2359965303" sldId="549"/>
            <ac:graphicFrameMk id="27651" creationId="{00000000-0000-0000-0000-000000000000}"/>
          </ac:graphicFrameMkLst>
        </pc:graphicFrameChg>
      </pc:sldChg>
      <pc:sldChg chg="modSp mod">
        <pc:chgData name="Alan Soloway" userId="0fba1a10-d962-45e3-b40e-c1d035eec118" providerId="ADAL" clId="{0B1901C3-FFDC-45E9-B980-1F0159DF0485}" dt="2023-03-13T13:50:37.292" v="2344" actId="6549"/>
        <pc:sldMkLst>
          <pc:docMk/>
          <pc:sldMk cId="2706820255" sldId="555"/>
        </pc:sldMkLst>
        <pc:spChg chg="mod">
          <ac:chgData name="Alan Soloway" userId="0fba1a10-d962-45e3-b40e-c1d035eec118" providerId="ADAL" clId="{0B1901C3-FFDC-45E9-B980-1F0159DF0485}" dt="2023-03-13T13:50:37.292" v="2344" actId="6549"/>
          <ac:spMkLst>
            <pc:docMk/>
            <pc:sldMk cId="2706820255" sldId="555"/>
            <ac:spMk id="20483" creationId="{00000000-0000-0000-0000-000000000000}"/>
          </ac:spMkLst>
        </pc:spChg>
      </pc:sldChg>
      <pc:sldChg chg="modSp mod">
        <pc:chgData name="Alan Soloway" userId="0fba1a10-d962-45e3-b40e-c1d035eec118" providerId="ADAL" clId="{0B1901C3-FFDC-45E9-B980-1F0159DF0485}" dt="2023-03-07T22:37:24.873" v="1085" actId="5793"/>
        <pc:sldMkLst>
          <pc:docMk/>
          <pc:sldMk cId="0" sldId="706"/>
        </pc:sldMkLst>
        <pc:spChg chg="mod">
          <ac:chgData name="Alan Soloway" userId="0fba1a10-d962-45e3-b40e-c1d035eec118" providerId="ADAL" clId="{0B1901C3-FFDC-45E9-B980-1F0159DF0485}" dt="2023-03-07T22:37:24.873" v="1085" actId="5793"/>
          <ac:spMkLst>
            <pc:docMk/>
            <pc:sldMk cId="0" sldId="706"/>
            <ac:spMk id="4" creationId="{C51BA142-0292-48F8-94DE-9CD911896ADC}"/>
          </ac:spMkLst>
        </pc:spChg>
      </pc:sldChg>
      <pc:sldChg chg="modSp mod">
        <pc:chgData name="Alan Soloway" userId="0fba1a10-d962-45e3-b40e-c1d035eec118" providerId="ADAL" clId="{0B1901C3-FFDC-45E9-B980-1F0159DF0485}" dt="2023-03-07T22:34:05.243" v="972" actId="20577"/>
        <pc:sldMkLst>
          <pc:docMk/>
          <pc:sldMk cId="308324996" sldId="967"/>
        </pc:sldMkLst>
        <pc:spChg chg="mod">
          <ac:chgData name="Alan Soloway" userId="0fba1a10-d962-45e3-b40e-c1d035eec118" providerId="ADAL" clId="{0B1901C3-FFDC-45E9-B980-1F0159DF0485}" dt="2023-03-07T22:34:05.243" v="972" actId="20577"/>
          <ac:spMkLst>
            <pc:docMk/>
            <pc:sldMk cId="308324996" sldId="967"/>
            <ac:spMk id="3" creationId="{DF5979A1-654D-F17A-0230-A6C8D64C244E}"/>
          </ac:spMkLst>
        </pc:spChg>
      </pc:sldChg>
      <pc:sldChg chg="addSp delSp modSp add del mod">
        <pc:chgData name="Alan Soloway" userId="0fba1a10-d962-45e3-b40e-c1d035eec118" providerId="ADAL" clId="{0B1901C3-FFDC-45E9-B980-1F0159DF0485}" dt="2023-03-07T22:14:07.192" v="884" actId="47"/>
        <pc:sldMkLst>
          <pc:docMk/>
          <pc:sldMk cId="0" sldId="1115"/>
        </pc:sldMkLst>
        <pc:spChg chg="add mod">
          <ac:chgData name="Alan Soloway" userId="0fba1a10-d962-45e3-b40e-c1d035eec118" providerId="ADAL" clId="{0B1901C3-FFDC-45E9-B980-1F0159DF0485}" dt="2023-03-07T14:14:34.675" v="765"/>
          <ac:spMkLst>
            <pc:docMk/>
            <pc:sldMk cId="0" sldId="1115"/>
            <ac:spMk id="3" creationId="{E5164659-EFFA-8BCD-E7A6-17430F864D5C}"/>
          </ac:spMkLst>
        </pc:spChg>
        <pc:spChg chg="del mod">
          <ac:chgData name="Alan Soloway" userId="0fba1a10-d962-45e3-b40e-c1d035eec118" providerId="ADAL" clId="{0B1901C3-FFDC-45E9-B980-1F0159DF0485}" dt="2023-03-06T18:00:47.081" v="419" actId="478"/>
          <ac:spMkLst>
            <pc:docMk/>
            <pc:sldMk cId="0" sldId="1115"/>
            <ac:spMk id="5155" creationId="{24E62420-0E60-5393-3F33-AE1421EBBB20}"/>
          </ac:spMkLst>
        </pc:spChg>
        <pc:graphicFrameChg chg="mod modGraphic">
          <ac:chgData name="Alan Soloway" userId="0fba1a10-d962-45e3-b40e-c1d035eec118" providerId="ADAL" clId="{0B1901C3-FFDC-45E9-B980-1F0159DF0485}" dt="2023-03-06T18:32:29.036" v="687"/>
          <ac:graphicFrameMkLst>
            <pc:docMk/>
            <pc:sldMk cId="0" sldId="1115"/>
            <ac:graphicFrameMk id="2" creationId="{79978A8A-0263-B291-C99E-5B1E34D963A0}"/>
          </ac:graphicFrameMkLst>
        </pc:graphicFrameChg>
      </pc:sldChg>
      <pc:sldChg chg="addSp delSp modSp del mod">
        <pc:chgData name="Alan Soloway" userId="0fba1a10-d962-45e3-b40e-c1d035eec118" providerId="ADAL" clId="{0B1901C3-FFDC-45E9-B980-1F0159DF0485}" dt="2023-03-11T15:14:44.192" v="2299" actId="47"/>
        <pc:sldMkLst>
          <pc:docMk/>
          <pc:sldMk cId="0" sldId="1116"/>
        </pc:sldMkLst>
        <pc:spChg chg="add mod">
          <ac:chgData name="Alan Soloway" userId="0fba1a10-d962-45e3-b40e-c1d035eec118" providerId="ADAL" clId="{0B1901C3-FFDC-45E9-B980-1F0159DF0485}" dt="2023-03-07T14:14:34.675" v="765"/>
          <ac:spMkLst>
            <pc:docMk/>
            <pc:sldMk cId="0" sldId="1116"/>
            <ac:spMk id="3" creationId="{7728048E-38A1-2E06-4446-14C163C64BA2}"/>
          </ac:spMkLst>
        </pc:spChg>
        <pc:spChg chg="del mod">
          <ac:chgData name="Alan Soloway" userId="0fba1a10-d962-45e3-b40e-c1d035eec118" providerId="ADAL" clId="{0B1901C3-FFDC-45E9-B980-1F0159DF0485}" dt="2023-03-06T18:00:54.755" v="422" actId="478"/>
          <ac:spMkLst>
            <pc:docMk/>
            <pc:sldMk cId="0" sldId="1116"/>
            <ac:spMk id="4" creationId="{387A64CA-A3F3-74B6-43F6-16852CDA2B48}"/>
          </ac:spMkLst>
        </pc:spChg>
        <pc:graphicFrameChg chg="mod modGraphic">
          <ac:chgData name="Alan Soloway" userId="0fba1a10-d962-45e3-b40e-c1d035eec118" providerId="ADAL" clId="{0B1901C3-FFDC-45E9-B980-1F0159DF0485}" dt="2023-03-06T18:32:40.584" v="690"/>
          <ac:graphicFrameMkLst>
            <pc:docMk/>
            <pc:sldMk cId="0" sldId="1116"/>
            <ac:graphicFrameMk id="2" creationId="{18AD1688-0CEB-1111-9051-B75B14F2D81B}"/>
          </ac:graphicFrameMkLst>
        </pc:graphicFrameChg>
      </pc:sldChg>
      <pc:sldChg chg="addSp delSp modSp del mod">
        <pc:chgData name="Alan Soloway" userId="0fba1a10-d962-45e3-b40e-c1d035eec118" providerId="ADAL" clId="{0B1901C3-FFDC-45E9-B980-1F0159DF0485}" dt="2023-03-11T15:13:46.045" v="2297" actId="47"/>
        <pc:sldMkLst>
          <pc:docMk/>
          <pc:sldMk cId="0" sldId="1117"/>
        </pc:sldMkLst>
        <pc:spChg chg="add mod">
          <ac:chgData name="Alan Soloway" userId="0fba1a10-d962-45e3-b40e-c1d035eec118" providerId="ADAL" clId="{0B1901C3-FFDC-45E9-B980-1F0159DF0485}" dt="2023-03-07T14:14:34.675" v="765"/>
          <ac:spMkLst>
            <pc:docMk/>
            <pc:sldMk cId="0" sldId="1117"/>
            <ac:spMk id="3" creationId="{67ABCE36-4297-2EF0-0E2B-228B8F784524}"/>
          </ac:spMkLst>
        </pc:spChg>
        <pc:spChg chg="del mod">
          <ac:chgData name="Alan Soloway" userId="0fba1a10-d962-45e3-b40e-c1d035eec118" providerId="ADAL" clId="{0B1901C3-FFDC-45E9-B980-1F0159DF0485}" dt="2023-03-06T18:00:44.655" v="418" actId="478"/>
          <ac:spMkLst>
            <pc:docMk/>
            <pc:sldMk cId="0" sldId="1117"/>
            <ac:spMk id="4" creationId="{095AFC39-C760-F806-8881-5C7ED05864F7}"/>
          </ac:spMkLst>
        </pc:spChg>
        <pc:spChg chg="mod">
          <ac:chgData name="Alan Soloway" userId="0fba1a10-d962-45e3-b40e-c1d035eec118" providerId="ADAL" clId="{0B1901C3-FFDC-45E9-B980-1F0159DF0485}" dt="2023-03-06T18:12:02.013" v="573" actId="20577"/>
          <ac:spMkLst>
            <pc:docMk/>
            <pc:sldMk cId="0" sldId="1117"/>
            <ac:spMk id="7170" creationId="{E538F72E-A232-C941-8D97-E8F643A39711}"/>
          </ac:spMkLst>
        </pc:spChg>
        <pc:graphicFrameChg chg="mod modGraphic">
          <ac:chgData name="Alan Soloway" userId="0fba1a10-d962-45e3-b40e-c1d035eec118" providerId="ADAL" clId="{0B1901C3-FFDC-45E9-B980-1F0159DF0485}" dt="2023-03-06T18:32:24.018" v="686"/>
          <ac:graphicFrameMkLst>
            <pc:docMk/>
            <pc:sldMk cId="0" sldId="1117"/>
            <ac:graphicFrameMk id="2" creationId="{B1B26E72-82A2-BB26-A277-D9AD9F0B9454}"/>
          </ac:graphicFrameMkLst>
        </pc:graphicFrameChg>
      </pc:sldChg>
      <pc:sldChg chg="addSp delSp modSp mod">
        <pc:chgData name="Alan Soloway" userId="0fba1a10-d962-45e3-b40e-c1d035eec118" providerId="ADAL" clId="{0B1901C3-FFDC-45E9-B980-1F0159DF0485}" dt="2023-03-07T22:14:01.560" v="883" actId="14100"/>
        <pc:sldMkLst>
          <pc:docMk/>
          <pc:sldMk cId="0" sldId="1118"/>
        </pc:sldMkLst>
        <pc:spChg chg="add mod">
          <ac:chgData name="Alan Soloway" userId="0fba1a10-d962-45e3-b40e-c1d035eec118" providerId="ADAL" clId="{0B1901C3-FFDC-45E9-B980-1F0159DF0485}" dt="2023-03-07T22:14:01.560" v="883" actId="14100"/>
          <ac:spMkLst>
            <pc:docMk/>
            <pc:sldMk cId="0" sldId="1118"/>
            <ac:spMk id="3" creationId="{3AB965C0-C4F7-FCDA-0B54-3E26812BFB49}"/>
          </ac:spMkLst>
        </pc:spChg>
        <pc:spChg chg="del mod">
          <ac:chgData name="Alan Soloway" userId="0fba1a10-d962-45e3-b40e-c1d035eec118" providerId="ADAL" clId="{0B1901C3-FFDC-45E9-B980-1F0159DF0485}" dt="2023-03-06T18:00:41.540" v="417" actId="478"/>
          <ac:spMkLst>
            <pc:docMk/>
            <pc:sldMk cId="0" sldId="1118"/>
            <ac:spMk id="7203" creationId="{9FD4F9C7-E45F-E973-693F-874B80F5DE0B}"/>
          </ac:spMkLst>
        </pc:spChg>
        <pc:graphicFrameChg chg="modGraphic">
          <ac:chgData name="Alan Soloway" userId="0fba1a10-d962-45e3-b40e-c1d035eec118" providerId="ADAL" clId="{0B1901C3-FFDC-45E9-B980-1F0159DF0485}" dt="2023-03-06T18:32:16.118" v="685" actId="20577"/>
          <ac:graphicFrameMkLst>
            <pc:docMk/>
            <pc:sldMk cId="0" sldId="1118"/>
            <ac:graphicFrameMk id="2" creationId="{68C683C3-0D94-1BD3-4A65-69E6B3367ADC}"/>
          </ac:graphicFrameMkLst>
        </pc:graphicFrameChg>
      </pc:sldChg>
      <pc:sldChg chg="addSp delSp modSp del mod">
        <pc:chgData name="Alan Soloway" userId="0fba1a10-d962-45e3-b40e-c1d035eec118" providerId="ADAL" clId="{0B1901C3-FFDC-45E9-B980-1F0159DF0485}" dt="2023-03-13T13:34:26.833" v="2315" actId="47"/>
        <pc:sldMkLst>
          <pc:docMk/>
          <pc:sldMk cId="0" sldId="1119"/>
        </pc:sldMkLst>
        <pc:spChg chg="add mod">
          <ac:chgData name="Alan Soloway" userId="0fba1a10-d962-45e3-b40e-c1d035eec118" providerId="ADAL" clId="{0B1901C3-FFDC-45E9-B980-1F0159DF0485}" dt="2023-03-07T14:14:34.675" v="765"/>
          <ac:spMkLst>
            <pc:docMk/>
            <pc:sldMk cId="0" sldId="1119"/>
            <ac:spMk id="3" creationId="{3BCA5448-D35D-4519-7EE3-DC0544333F66}"/>
          </ac:spMkLst>
        </pc:spChg>
        <pc:spChg chg="del mod">
          <ac:chgData name="Alan Soloway" userId="0fba1a10-d962-45e3-b40e-c1d035eec118" providerId="ADAL" clId="{0B1901C3-FFDC-45E9-B980-1F0159DF0485}" dt="2023-03-06T18:00:20.806" v="410" actId="478"/>
          <ac:spMkLst>
            <pc:docMk/>
            <pc:sldMk cId="0" sldId="1119"/>
            <ac:spMk id="4" creationId="{391F9154-5501-8430-14EC-6F66A6CFCC78}"/>
          </ac:spMkLst>
        </pc:spChg>
        <pc:graphicFrameChg chg="modGraphic">
          <ac:chgData name="Alan Soloway" userId="0fba1a10-d962-45e3-b40e-c1d035eec118" providerId="ADAL" clId="{0B1901C3-FFDC-45E9-B980-1F0159DF0485}" dt="2023-03-06T18:07:25.732" v="503" actId="20577"/>
          <ac:graphicFrameMkLst>
            <pc:docMk/>
            <pc:sldMk cId="0" sldId="1119"/>
            <ac:graphicFrameMk id="2" creationId="{E64009A6-C860-41A4-09FC-FAA6DB3F40E2}"/>
          </ac:graphicFrameMkLst>
        </pc:graphicFrameChg>
      </pc:sldChg>
      <pc:sldChg chg="addSp delSp modSp del mod">
        <pc:chgData name="Alan Soloway" userId="0fba1a10-d962-45e3-b40e-c1d035eec118" providerId="ADAL" clId="{0B1901C3-FFDC-45E9-B980-1F0159DF0485}" dt="2023-03-13T13:34:13.283" v="2311" actId="47"/>
        <pc:sldMkLst>
          <pc:docMk/>
          <pc:sldMk cId="0" sldId="1120"/>
        </pc:sldMkLst>
        <pc:spChg chg="add mod">
          <ac:chgData name="Alan Soloway" userId="0fba1a10-d962-45e3-b40e-c1d035eec118" providerId="ADAL" clId="{0B1901C3-FFDC-45E9-B980-1F0159DF0485}" dt="2023-03-07T14:14:34.675" v="765"/>
          <ac:spMkLst>
            <pc:docMk/>
            <pc:sldMk cId="0" sldId="1120"/>
            <ac:spMk id="2" creationId="{E5539FD9-74C8-7AD8-0AB0-5251AF915577}"/>
          </ac:spMkLst>
        </pc:spChg>
        <pc:spChg chg="del mod">
          <ac:chgData name="Alan Soloway" userId="0fba1a10-d962-45e3-b40e-c1d035eec118" providerId="ADAL" clId="{0B1901C3-FFDC-45E9-B980-1F0159DF0485}" dt="2023-03-06T18:00:09.265" v="406" actId="478"/>
          <ac:spMkLst>
            <pc:docMk/>
            <pc:sldMk cId="0" sldId="1120"/>
            <ac:spMk id="4" creationId="{56B6919C-346A-C9ED-CFB1-8BAFE28EAF62}"/>
          </ac:spMkLst>
        </pc:spChg>
        <pc:graphicFrameChg chg="modGraphic">
          <ac:chgData name="Alan Soloway" userId="0fba1a10-d962-45e3-b40e-c1d035eec118" providerId="ADAL" clId="{0B1901C3-FFDC-45E9-B980-1F0159DF0485}" dt="2023-03-06T18:04:36.096" v="465" actId="20577"/>
          <ac:graphicFrameMkLst>
            <pc:docMk/>
            <pc:sldMk cId="0" sldId="1120"/>
            <ac:graphicFrameMk id="3" creationId="{CF35DDEB-7A64-39F8-C086-39DBDF8F4976}"/>
          </ac:graphicFrameMkLst>
        </pc:graphicFrameChg>
      </pc:sldChg>
      <pc:sldChg chg="addSp delSp modSp mod">
        <pc:chgData name="Alan Soloway" userId="0fba1a10-d962-45e3-b40e-c1d035eec118" providerId="ADAL" clId="{0B1901C3-FFDC-45E9-B980-1F0159DF0485}" dt="2023-03-08T16:08:27.907" v="2198"/>
        <pc:sldMkLst>
          <pc:docMk/>
          <pc:sldMk cId="0" sldId="1121"/>
        </pc:sldMkLst>
        <pc:spChg chg="add mod">
          <ac:chgData name="Alan Soloway" userId="0fba1a10-d962-45e3-b40e-c1d035eec118" providerId="ADAL" clId="{0B1901C3-FFDC-45E9-B980-1F0159DF0485}" dt="2023-03-08T16:08:27.907" v="2198"/>
          <ac:spMkLst>
            <pc:docMk/>
            <pc:sldMk cId="0" sldId="1121"/>
            <ac:spMk id="3" creationId="{FA8E2D4F-7E5A-590C-29C2-13E741112FE5}"/>
          </ac:spMkLst>
        </pc:spChg>
        <pc:spChg chg="del mod">
          <ac:chgData name="Alan Soloway" userId="0fba1a10-d962-45e3-b40e-c1d035eec118" providerId="ADAL" clId="{0B1901C3-FFDC-45E9-B980-1F0159DF0485}" dt="2023-03-06T18:00:23.692" v="411" actId="478"/>
          <ac:spMkLst>
            <pc:docMk/>
            <pc:sldMk cId="0" sldId="1121"/>
            <ac:spMk id="4" creationId="{2E1B2A8E-D4E0-478B-B3D6-C06EBB5EA87D}"/>
          </ac:spMkLst>
        </pc:spChg>
        <pc:graphicFrameChg chg="modGraphic">
          <ac:chgData name="Alan Soloway" userId="0fba1a10-d962-45e3-b40e-c1d035eec118" providerId="ADAL" clId="{0B1901C3-FFDC-45E9-B980-1F0159DF0485}" dt="2023-03-06T18:07:42.319" v="511" actId="20577"/>
          <ac:graphicFrameMkLst>
            <pc:docMk/>
            <pc:sldMk cId="0" sldId="1121"/>
            <ac:graphicFrameMk id="2" creationId="{B5EF82A3-7356-DF3D-1834-68283CF739C6}"/>
          </ac:graphicFrameMkLst>
        </pc:graphicFrameChg>
      </pc:sldChg>
      <pc:sldChg chg="addSp delSp modSp del mod">
        <pc:chgData name="Alan Soloway" userId="0fba1a10-d962-45e3-b40e-c1d035eec118" providerId="ADAL" clId="{0B1901C3-FFDC-45E9-B980-1F0159DF0485}" dt="2023-03-07T14:22:11.980" v="792" actId="47"/>
        <pc:sldMkLst>
          <pc:docMk/>
          <pc:sldMk cId="0" sldId="1122"/>
        </pc:sldMkLst>
        <pc:spChg chg="add mod">
          <ac:chgData name="Alan Soloway" userId="0fba1a10-d962-45e3-b40e-c1d035eec118" providerId="ADAL" clId="{0B1901C3-FFDC-45E9-B980-1F0159DF0485}" dt="2023-03-07T14:14:34.675" v="765"/>
          <ac:spMkLst>
            <pc:docMk/>
            <pc:sldMk cId="0" sldId="1122"/>
            <ac:spMk id="3" creationId="{091742AE-2479-F38E-331E-BBD216E857B1}"/>
          </ac:spMkLst>
        </pc:spChg>
        <pc:spChg chg="del mod">
          <ac:chgData name="Alan Soloway" userId="0fba1a10-d962-45e3-b40e-c1d035eec118" providerId="ADAL" clId="{0B1901C3-FFDC-45E9-B980-1F0159DF0485}" dt="2023-03-06T18:00:34.012" v="414" actId="478"/>
          <ac:spMkLst>
            <pc:docMk/>
            <pc:sldMk cId="0" sldId="1122"/>
            <ac:spMk id="4" creationId="{7EA633D7-0A31-717A-58EF-AEDA941A8E7D}"/>
          </ac:spMkLst>
        </pc:spChg>
      </pc:sldChg>
      <pc:sldChg chg="addSp delSp modSp del mod">
        <pc:chgData name="Alan Soloway" userId="0fba1a10-d962-45e3-b40e-c1d035eec118" providerId="ADAL" clId="{0B1901C3-FFDC-45E9-B980-1F0159DF0485}" dt="2023-03-07T14:22:27.797" v="797" actId="47"/>
        <pc:sldMkLst>
          <pc:docMk/>
          <pc:sldMk cId="0" sldId="1123"/>
        </pc:sldMkLst>
        <pc:spChg chg="add mod">
          <ac:chgData name="Alan Soloway" userId="0fba1a10-d962-45e3-b40e-c1d035eec118" providerId="ADAL" clId="{0B1901C3-FFDC-45E9-B980-1F0159DF0485}" dt="2023-03-07T14:14:34.675" v="765"/>
          <ac:spMkLst>
            <pc:docMk/>
            <pc:sldMk cId="0" sldId="1123"/>
            <ac:spMk id="3" creationId="{1E6FE724-303D-EC18-5260-876556DF1BE5}"/>
          </ac:spMkLst>
        </pc:spChg>
        <pc:spChg chg="del mod">
          <ac:chgData name="Alan Soloway" userId="0fba1a10-d962-45e3-b40e-c1d035eec118" providerId="ADAL" clId="{0B1901C3-FFDC-45E9-B980-1F0159DF0485}" dt="2023-03-06T18:00:39.105" v="416" actId="478"/>
          <ac:spMkLst>
            <pc:docMk/>
            <pc:sldMk cId="0" sldId="1123"/>
            <ac:spMk id="4" creationId="{23E94077-2B06-B697-9A8E-678EEC42FA02}"/>
          </ac:spMkLst>
        </pc:spChg>
        <pc:graphicFrameChg chg="modGraphic">
          <ac:chgData name="Alan Soloway" userId="0fba1a10-d962-45e3-b40e-c1d035eec118" providerId="ADAL" clId="{0B1901C3-FFDC-45E9-B980-1F0159DF0485}" dt="2023-03-06T18:11:11.595" v="567" actId="20577"/>
          <ac:graphicFrameMkLst>
            <pc:docMk/>
            <pc:sldMk cId="0" sldId="1123"/>
            <ac:graphicFrameMk id="2" creationId="{5399ABD5-8426-A164-2B74-13A7D2F879E7}"/>
          </ac:graphicFrameMkLst>
        </pc:graphicFrameChg>
      </pc:sldChg>
      <pc:sldChg chg="addSp delSp modSp del mod">
        <pc:chgData name="Alan Soloway" userId="0fba1a10-d962-45e3-b40e-c1d035eec118" providerId="ADAL" clId="{0B1901C3-FFDC-45E9-B980-1F0159DF0485}" dt="2023-03-07T14:08:02.026" v="744" actId="47"/>
        <pc:sldMkLst>
          <pc:docMk/>
          <pc:sldMk cId="0" sldId="1124"/>
        </pc:sldMkLst>
        <pc:spChg chg="add mod">
          <ac:chgData name="Alan Soloway" userId="0fba1a10-d962-45e3-b40e-c1d035eec118" providerId="ADAL" clId="{0B1901C3-FFDC-45E9-B980-1F0159DF0485}" dt="2023-03-06T18:08:49.821" v="521"/>
          <ac:spMkLst>
            <pc:docMk/>
            <pc:sldMk cId="0" sldId="1124"/>
            <ac:spMk id="3" creationId="{929A697F-EF7B-4657-3196-B2394B4C9276}"/>
          </ac:spMkLst>
        </pc:spChg>
        <pc:spChg chg="del mod">
          <ac:chgData name="Alan Soloway" userId="0fba1a10-d962-45e3-b40e-c1d035eec118" providerId="ADAL" clId="{0B1901C3-FFDC-45E9-B980-1F0159DF0485}" dt="2023-03-06T18:00:06.590" v="405" actId="478"/>
          <ac:spMkLst>
            <pc:docMk/>
            <pc:sldMk cId="0" sldId="1124"/>
            <ac:spMk id="4" creationId="{2133B8AA-99EB-958B-441D-9A6ED3264D7C}"/>
          </ac:spMkLst>
        </pc:spChg>
        <pc:graphicFrameChg chg="modGraphic">
          <ac:chgData name="Alan Soloway" userId="0fba1a10-d962-45e3-b40e-c1d035eec118" providerId="ADAL" clId="{0B1901C3-FFDC-45E9-B980-1F0159DF0485}" dt="2023-03-06T18:04:30.227" v="462" actId="20577"/>
          <ac:graphicFrameMkLst>
            <pc:docMk/>
            <pc:sldMk cId="0" sldId="1124"/>
            <ac:graphicFrameMk id="2" creationId="{2223EB76-6A69-0650-F819-27613306FB1E}"/>
          </ac:graphicFrameMkLst>
        </pc:graphicFrameChg>
      </pc:sldChg>
      <pc:sldChg chg="addSp delSp modSp del mod">
        <pc:chgData name="Alan Soloway" userId="0fba1a10-d962-45e3-b40e-c1d035eec118" providerId="ADAL" clId="{0B1901C3-FFDC-45E9-B980-1F0159DF0485}" dt="2023-03-13T13:34:16.483" v="2312" actId="47"/>
        <pc:sldMkLst>
          <pc:docMk/>
          <pc:sldMk cId="0" sldId="1125"/>
        </pc:sldMkLst>
        <pc:spChg chg="add mod">
          <ac:chgData name="Alan Soloway" userId="0fba1a10-d962-45e3-b40e-c1d035eec118" providerId="ADAL" clId="{0B1901C3-FFDC-45E9-B980-1F0159DF0485}" dt="2023-03-07T14:14:34.675" v="765"/>
          <ac:spMkLst>
            <pc:docMk/>
            <pc:sldMk cId="0" sldId="1125"/>
            <ac:spMk id="3" creationId="{EDD3AD9E-CED0-2C6B-08DA-5318568DAC23}"/>
          </ac:spMkLst>
        </pc:spChg>
        <pc:spChg chg="del mod">
          <ac:chgData name="Alan Soloway" userId="0fba1a10-d962-45e3-b40e-c1d035eec118" providerId="ADAL" clId="{0B1901C3-FFDC-45E9-B980-1F0159DF0485}" dt="2023-03-06T18:00:11.472" v="407" actId="478"/>
          <ac:spMkLst>
            <pc:docMk/>
            <pc:sldMk cId="0" sldId="1125"/>
            <ac:spMk id="4" creationId="{EEDC2BEA-3199-CAD9-D4F2-1A93F0170498}"/>
          </ac:spMkLst>
        </pc:spChg>
        <pc:graphicFrameChg chg="modGraphic">
          <ac:chgData name="Alan Soloway" userId="0fba1a10-d962-45e3-b40e-c1d035eec118" providerId="ADAL" clId="{0B1901C3-FFDC-45E9-B980-1F0159DF0485}" dt="2023-03-06T18:04:54.480" v="468" actId="20577"/>
          <ac:graphicFrameMkLst>
            <pc:docMk/>
            <pc:sldMk cId="0" sldId="1125"/>
            <ac:graphicFrameMk id="2" creationId="{FAF10E3F-9722-19B6-62C7-3B366C406C2F}"/>
          </ac:graphicFrameMkLst>
        </pc:graphicFrameChg>
      </pc:sldChg>
      <pc:sldChg chg="addSp delSp modSp del mod">
        <pc:chgData name="Alan Soloway" userId="0fba1a10-d962-45e3-b40e-c1d035eec118" providerId="ADAL" clId="{0B1901C3-FFDC-45E9-B980-1F0159DF0485}" dt="2023-03-11T15:13:09.695" v="2295" actId="47"/>
        <pc:sldMkLst>
          <pc:docMk/>
          <pc:sldMk cId="0" sldId="1126"/>
        </pc:sldMkLst>
        <pc:spChg chg="add mod">
          <ac:chgData name="Alan Soloway" userId="0fba1a10-d962-45e3-b40e-c1d035eec118" providerId="ADAL" clId="{0B1901C3-FFDC-45E9-B980-1F0159DF0485}" dt="2023-03-07T14:14:34.675" v="765"/>
          <ac:spMkLst>
            <pc:docMk/>
            <pc:sldMk cId="0" sldId="1126"/>
            <ac:spMk id="3" creationId="{DC25B0E0-4F2F-B3C6-4463-3C7B005F3549}"/>
          </ac:spMkLst>
        </pc:spChg>
        <pc:spChg chg="del mod">
          <ac:chgData name="Alan Soloway" userId="0fba1a10-d962-45e3-b40e-c1d035eec118" providerId="ADAL" clId="{0B1901C3-FFDC-45E9-B980-1F0159DF0485}" dt="2023-03-06T17:59:52.799" v="401" actId="478"/>
          <ac:spMkLst>
            <pc:docMk/>
            <pc:sldMk cId="0" sldId="1126"/>
            <ac:spMk id="4" creationId="{3EB0BCA2-FBA6-2984-C731-F3BA6B0BD9D1}"/>
          </ac:spMkLst>
        </pc:spChg>
        <pc:graphicFrameChg chg="modGraphic">
          <ac:chgData name="Alan Soloway" userId="0fba1a10-d962-45e3-b40e-c1d035eec118" providerId="ADAL" clId="{0B1901C3-FFDC-45E9-B980-1F0159DF0485}" dt="2023-03-06T18:02:44.237" v="444" actId="20577"/>
          <ac:graphicFrameMkLst>
            <pc:docMk/>
            <pc:sldMk cId="0" sldId="1126"/>
            <ac:graphicFrameMk id="2" creationId="{90A5063D-1703-330A-C175-134841E2C25B}"/>
          </ac:graphicFrameMkLst>
        </pc:graphicFrameChg>
      </pc:sldChg>
      <pc:sldChg chg="addSp delSp modSp del mod">
        <pc:chgData name="Alan Soloway" userId="0fba1a10-d962-45e3-b40e-c1d035eec118" providerId="ADAL" clId="{0B1901C3-FFDC-45E9-B980-1F0159DF0485}" dt="2023-03-13T13:33:54.061" v="2308" actId="47"/>
        <pc:sldMkLst>
          <pc:docMk/>
          <pc:sldMk cId="0" sldId="1127"/>
        </pc:sldMkLst>
        <pc:spChg chg="add mod">
          <ac:chgData name="Alan Soloway" userId="0fba1a10-d962-45e3-b40e-c1d035eec118" providerId="ADAL" clId="{0B1901C3-FFDC-45E9-B980-1F0159DF0485}" dt="2023-03-09T14:58:53.324" v="2270" actId="20577"/>
          <ac:spMkLst>
            <pc:docMk/>
            <pc:sldMk cId="0" sldId="1127"/>
            <ac:spMk id="2" creationId="{636D6B54-9114-32EF-4501-37DED0701F7A}"/>
          </ac:spMkLst>
        </pc:spChg>
        <pc:spChg chg="del mod">
          <ac:chgData name="Alan Soloway" userId="0fba1a10-d962-45e3-b40e-c1d035eec118" providerId="ADAL" clId="{0B1901C3-FFDC-45E9-B980-1F0159DF0485}" dt="2023-03-06T17:59:57.606" v="402" actId="478"/>
          <ac:spMkLst>
            <pc:docMk/>
            <pc:sldMk cId="0" sldId="1127"/>
            <ac:spMk id="4" creationId="{00000000-0000-0000-0000-000000000000}"/>
          </ac:spMkLst>
        </pc:spChg>
        <pc:graphicFrameChg chg="modGraphic">
          <ac:chgData name="Alan Soloway" userId="0fba1a10-d962-45e3-b40e-c1d035eec118" providerId="ADAL" clId="{0B1901C3-FFDC-45E9-B980-1F0159DF0485}" dt="2023-03-06T18:03:45.635" v="449" actId="20577"/>
          <ac:graphicFrameMkLst>
            <pc:docMk/>
            <pc:sldMk cId="0" sldId="1127"/>
            <ac:graphicFrameMk id="3" creationId="{EF19BD5C-DC3A-D314-86E9-13A10CC35D15}"/>
          </ac:graphicFrameMkLst>
        </pc:graphicFrameChg>
      </pc:sldChg>
      <pc:sldChg chg="addSp delSp modSp del mod">
        <pc:chgData name="Alan Soloway" userId="0fba1a10-d962-45e3-b40e-c1d035eec118" providerId="ADAL" clId="{0B1901C3-FFDC-45E9-B980-1F0159DF0485}" dt="2023-03-09T14:59:47.479" v="2278" actId="47"/>
        <pc:sldMkLst>
          <pc:docMk/>
          <pc:sldMk cId="0" sldId="1128"/>
        </pc:sldMkLst>
        <pc:spChg chg="add mod">
          <ac:chgData name="Alan Soloway" userId="0fba1a10-d962-45e3-b40e-c1d035eec118" providerId="ADAL" clId="{0B1901C3-FFDC-45E9-B980-1F0159DF0485}" dt="2023-03-07T14:14:34.675" v="765"/>
          <ac:spMkLst>
            <pc:docMk/>
            <pc:sldMk cId="0" sldId="1128"/>
            <ac:spMk id="2" creationId="{96F7933E-D76F-EFCB-6293-A7CFFCCD6045}"/>
          </ac:spMkLst>
        </pc:spChg>
        <pc:spChg chg="del mod">
          <ac:chgData name="Alan Soloway" userId="0fba1a10-d962-45e3-b40e-c1d035eec118" providerId="ADAL" clId="{0B1901C3-FFDC-45E9-B980-1F0159DF0485}" dt="2023-03-06T18:00:52.296" v="421" actId="478"/>
          <ac:spMkLst>
            <pc:docMk/>
            <pc:sldMk cId="0" sldId="1128"/>
            <ac:spMk id="4" creationId="{00000000-0000-0000-0000-000000000000}"/>
          </ac:spMkLst>
        </pc:spChg>
        <pc:graphicFrameChg chg="mod modGraphic">
          <ac:chgData name="Alan Soloway" userId="0fba1a10-d962-45e3-b40e-c1d035eec118" providerId="ADAL" clId="{0B1901C3-FFDC-45E9-B980-1F0159DF0485}" dt="2023-03-06T18:32:37.150" v="689"/>
          <ac:graphicFrameMkLst>
            <pc:docMk/>
            <pc:sldMk cId="0" sldId="1128"/>
            <ac:graphicFrameMk id="3" creationId="{62D02C26-785C-1D3D-793D-A65E81AD39BD}"/>
          </ac:graphicFrameMkLst>
        </pc:graphicFrameChg>
      </pc:sldChg>
      <pc:sldChg chg="modSp mod ord">
        <pc:chgData name="Alan Soloway" userId="0fba1a10-d962-45e3-b40e-c1d035eec118" providerId="ADAL" clId="{0B1901C3-FFDC-45E9-B980-1F0159DF0485}" dt="2023-03-07T23:56:20.547" v="2169"/>
        <pc:sldMkLst>
          <pc:docMk/>
          <pc:sldMk cId="2712885716" sldId="1130"/>
        </pc:sldMkLst>
        <pc:spChg chg="mod">
          <ac:chgData name="Alan Soloway" userId="0fba1a10-d962-45e3-b40e-c1d035eec118" providerId="ADAL" clId="{0B1901C3-FFDC-45E9-B980-1F0159DF0485}" dt="2023-03-07T21:21:07.242" v="818" actId="20577"/>
          <ac:spMkLst>
            <pc:docMk/>
            <pc:sldMk cId="2712885716" sldId="1130"/>
            <ac:spMk id="2" creationId="{A4622016-CAE3-8F63-B68A-750665977F4E}"/>
          </ac:spMkLst>
        </pc:spChg>
        <pc:spChg chg="mod">
          <ac:chgData name="Alan Soloway" userId="0fba1a10-d962-45e3-b40e-c1d035eec118" providerId="ADAL" clId="{0B1901C3-FFDC-45E9-B980-1F0159DF0485}" dt="2023-03-07T23:40:55.420" v="2109" actId="20577"/>
          <ac:spMkLst>
            <pc:docMk/>
            <pc:sldMk cId="2712885716" sldId="1130"/>
            <ac:spMk id="3" creationId="{77564346-AA69-7907-9599-0421F5BFB701}"/>
          </ac:spMkLst>
        </pc:spChg>
      </pc:sldChg>
      <pc:sldChg chg="modSp mod">
        <pc:chgData name="Alan Soloway" userId="0fba1a10-d962-45e3-b40e-c1d035eec118" providerId="ADAL" clId="{0B1901C3-FFDC-45E9-B980-1F0159DF0485}" dt="2023-03-06T18:06:51.392" v="497"/>
        <pc:sldMkLst>
          <pc:docMk/>
          <pc:sldMk cId="3114860468" sldId="1132"/>
        </pc:sldMkLst>
        <pc:graphicFrameChg chg="mod modGraphic">
          <ac:chgData name="Alan Soloway" userId="0fba1a10-d962-45e3-b40e-c1d035eec118" providerId="ADAL" clId="{0B1901C3-FFDC-45E9-B980-1F0159DF0485}" dt="2023-03-06T18:06:51.392" v="497"/>
          <ac:graphicFrameMkLst>
            <pc:docMk/>
            <pc:sldMk cId="3114860468" sldId="1132"/>
            <ac:graphicFrameMk id="2" creationId="{8D5D58F9-DFEF-B3E1-CC7A-F422796534EB}"/>
          </ac:graphicFrameMkLst>
        </pc:graphicFrameChg>
      </pc:sldChg>
      <pc:sldChg chg="addSp delSp modSp mod">
        <pc:chgData name="Alan Soloway" userId="0fba1a10-d962-45e3-b40e-c1d035eec118" providerId="ADAL" clId="{0B1901C3-FFDC-45E9-B980-1F0159DF0485}" dt="2023-03-11T15:15:06.765" v="2303" actId="20577"/>
        <pc:sldMkLst>
          <pc:docMk/>
          <pc:sldMk cId="3829580410" sldId="1133"/>
        </pc:sldMkLst>
        <pc:spChg chg="add del mod">
          <ac:chgData name="Alan Soloway" userId="0fba1a10-d962-45e3-b40e-c1d035eec118" providerId="ADAL" clId="{0B1901C3-FFDC-45E9-B980-1F0159DF0485}" dt="2023-03-06T18:08:56.572" v="529"/>
          <ac:spMkLst>
            <pc:docMk/>
            <pc:sldMk cId="3829580410" sldId="1133"/>
            <ac:spMk id="3" creationId="{FB54BC2E-8FA8-E20F-6C56-B6220FFD232D}"/>
          </ac:spMkLst>
        </pc:spChg>
        <pc:graphicFrameChg chg="mod modGraphic">
          <ac:chgData name="Alan Soloway" userId="0fba1a10-d962-45e3-b40e-c1d035eec118" providerId="ADAL" clId="{0B1901C3-FFDC-45E9-B980-1F0159DF0485}" dt="2023-03-11T15:15:06.765" v="2303" actId="20577"/>
          <ac:graphicFrameMkLst>
            <pc:docMk/>
            <pc:sldMk cId="3829580410" sldId="1133"/>
            <ac:graphicFrameMk id="2" creationId="{8D5D58F9-DFEF-B3E1-CC7A-F422796534EB}"/>
          </ac:graphicFrameMkLst>
        </pc:graphicFrameChg>
      </pc:sldChg>
      <pc:sldChg chg="addSp delSp modSp del mod">
        <pc:chgData name="Alan Soloway" userId="0fba1a10-d962-45e3-b40e-c1d035eec118" providerId="ADAL" clId="{0B1901C3-FFDC-45E9-B980-1F0159DF0485}" dt="2023-03-13T13:34:20.289" v="2313" actId="47"/>
        <pc:sldMkLst>
          <pc:docMk/>
          <pc:sldMk cId="0" sldId="1134"/>
        </pc:sldMkLst>
        <pc:spChg chg="add mod">
          <ac:chgData name="Alan Soloway" userId="0fba1a10-d962-45e3-b40e-c1d035eec118" providerId="ADAL" clId="{0B1901C3-FFDC-45E9-B980-1F0159DF0485}" dt="2023-03-07T14:14:34.675" v="765"/>
          <ac:spMkLst>
            <pc:docMk/>
            <pc:sldMk cId="0" sldId="1134"/>
            <ac:spMk id="3" creationId="{AFF8C894-D30F-B14C-7B2A-E87C0574AAA3}"/>
          </ac:spMkLst>
        </pc:spChg>
        <pc:spChg chg="del mod">
          <ac:chgData name="Alan Soloway" userId="0fba1a10-d962-45e3-b40e-c1d035eec118" providerId="ADAL" clId="{0B1901C3-FFDC-45E9-B980-1F0159DF0485}" dt="2023-03-06T18:00:14.295" v="408" actId="478"/>
          <ac:spMkLst>
            <pc:docMk/>
            <pc:sldMk cId="0" sldId="1134"/>
            <ac:spMk id="4" creationId="{E9FE763E-2056-D7F1-0280-21F863AAF14D}"/>
          </ac:spMkLst>
        </pc:spChg>
        <pc:graphicFrameChg chg="modGraphic">
          <ac:chgData name="Alan Soloway" userId="0fba1a10-d962-45e3-b40e-c1d035eec118" providerId="ADAL" clId="{0B1901C3-FFDC-45E9-B980-1F0159DF0485}" dt="2023-03-06T18:05:09.335" v="473" actId="20577"/>
          <ac:graphicFrameMkLst>
            <pc:docMk/>
            <pc:sldMk cId="0" sldId="1134"/>
            <ac:graphicFrameMk id="2" creationId="{48B54CDC-A788-2CE1-8D4A-A96F20BB5146}"/>
          </ac:graphicFrameMkLst>
        </pc:graphicFrameChg>
      </pc:sldChg>
      <pc:sldChg chg="addSp delSp modSp del mod">
        <pc:chgData name="Alan Soloway" userId="0fba1a10-d962-45e3-b40e-c1d035eec118" providerId="ADAL" clId="{0B1901C3-FFDC-45E9-B980-1F0159DF0485}" dt="2023-03-13T13:34:23.602" v="2314" actId="47"/>
        <pc:sldMkLst>
          <pc:docMk/>
          <pc:sldMk cId="0" sldId="1135"/>
        </pc:sldMkLst>
        <pc:spChg chg="add mod">
          <ac:chgData name="Alan Soloway" userId="0fba1a10-d962-45e3-b40e-c1d035eec118" providerId="ADAL" clId="{0B1901C3-FFDC-45E9-B980-1F0159DF0485}" dt="2023-03-07T14:14:34.675" v="765"/>
          <ac:spMkLst>
            <pc:docMk/>
            <pc:sldMk cId="0" sldId="1135"/>
            <ac:spMk id="3" creationId="{819A6580-DAED-8003-372B-1A3ED1948715}"/>
          </ac:spMkLst>
        </pc:spChg>
        <pc:spChg chg="del mod">
          <ac:chgData name="Alan Soloway" userId="0fba1a10-d962-45e3-b40e-c1d035eec118" providerId="ADAL" clId="{0B1901C3-FFDC-45E9-B980-1F0159DF0485}" dt="2023-03-06T18:00:18.181" v="409" actId="478"/>
          <ac:spMkLst>
            <pc:docMk/>
            <pc:sldMk cId="0" sldId="1135"/>
            <ac:spMk id="4" creationId="{2C5D04E9-038E-548C-8006-3771BF59D46A}"/>
          </ac:spMkLst>
        </pc:spChg>
        <pc:graphicFrameChg chg="mod modGraphic">
          <ac:chgData name="Alan Soloway" userId="0fba1a10-d962-45e3-b40e-c1d035eec118" providerId="ADAL" clId="{0B1901C3-FFDC-45E9-B980-1F0159DF0485}" dt="2023-03-06T18:07:10.716" v="498"/>
          <ac:graphicFrameMkLst>
            <pc:docMk/>
            <pc:sldMk cId="0" sldId="1135"/>
            <ac:graphicFrameMk id="2" creationId="{7FE6793A-50BA-A8F9-1853-A4028F6BC064}"/>
          </ac:graphicFrameMkLst>
        </pc:graphicFrameChg>
      </pc:sldChg>
      <pc:sldChg chg="addSp delSp modSp add del mod">
        <pc:chgData name="Alan Soloway" userId="0fba1a10-d962-45e3-b40e-c1d035eec118" providerId="ADAL" clId="{0B1901C3-FFDC-45E9-B980-1F0159DF0485}" dt="2023-03-15T13:10:36.232" v="2493"/>
        <pc:sldMkLst>
          <pc:docMk/>
          <pc:sldMk cId="0" sldId="1136"/>
        </pc:sldMkLst>
        <pc:spChg chg="add mod">
          <ac:chgData name="Alan Soloway" userId="0fba1a10-d962-45e3-b40e-c1d035eec118" providerId="ADAL" clId="{0B1901C3-FFDC-45E9-B980-1F0159DF0485}" dt="2023-03-07T14:14:34.675" v="765"/>
          <ac:spMkLst>
            <pc:docMk/>
            <pc:sldMk cId="0" sldId="1136"/>
            <ac:spMk id="3" creationId="{0CE91615-EDA9-E797-4618-4EC3952E699A}"/>
          </ac:spMkLst>
        </pc:spChg>
        <pc:spChg chg="del mod">
          <ac:chgData name="Alan Soloway" userId="0fba1a10-d962-45e3-b40e-c1d035eec118" providerId="ADAL" clId="{0B1901C3-FFDC-45E9-B980-1F0159DF0485}" dt="2023-03-06T18:00:31.252" v="413" actId="478"/>
          <ac:spMkLst>
            <pc:docMk/>
            <pc:sldMk cId="0" sldId="1136"/>
            <ac:spMk id="4" creationId="{4E980B5C-291D-1C89-D0B6-64E811CFA5B1}"/>
          </ac:spMkLst>
        </pc:spChg>
      </pc:sldChg>
      <pc:sldChg chg="modSp mod ord">
        <pc:chgData name="Alan Soloway" userId="0fba1a10-d962-45e3-b40e-c1d035eec118" providerId="ADAL" clId="{0B1901C3-FFDC-45E9-B980-1F0159DF0485}" dt="2023-03-13T14:00:37.165" v="2442" actId="20577"/>
        <pc:sldMkLst>
          <pc:docMk/>
          <pc:sldMk cId="1486771013" sldId="1137"/>
        </pc:sldMkLst>
        <pc:spChg chg="mod">
          <ac:chgData name="Alan Soloway" userId="0fba1a10-d962-45e3-b40e-c1d035eec118" providerId="ADAL" clId="{0B1901C3-FFDC-45E9-B980-1F0159DF0485}" dt="2023-03-07T21:21:47.126" v="853" actId="20577"/>
          <ac:spMkLst>
            <pc:docMk/>
            <pc:sldMk cId="1486771013" sldId="1137"/>
            <ac:spMk id="2" creationId="{A4622016-CAE3-8F63-B68A-750665977F4E}"/>
          </ac:spMkLst>
        </pc:spChg>
        <pc:spChg chg="mod">
          <ac:chgData name="Alan Soloway" userId="0fba1a10-d962-45e3-b40e-c1d035eec118" providerId="ADAL" clId="{0B1901C3-FFDC-45E9-B980-1F0159DF0485}" dt="2023-03-13T14:00:37.165" v="2442" actId="20577"/>
          <ac:spMkLst>
            <pc:docMk/>
            <pc:sldMk cId="1486771013" sldId="1137"/>
            <ac:spMk id="3" creationId="{77564346-AA69-7907-9599-0421F5BFB701}"/>
          </ac:spMkLst>
        </pc:spChg>
      </pc:sldChg>
      <pc:sldChg chg="addSp delSp modSp del mod">
        <pc:chgData name="Alan Soloway" userId="0fba1a10-d962-45e3-b40e-c1d035eec118" providerId="ADAL" clId="{0B1901C3-FFDC-45E9-B980-1F0159DF0485}" dt="2023-03-09T14:38:04.537" v="2236" actId="47"/>
        <pc:sldMkLst>
          <pc:docMk/>
          <pc:sldMk cId="0" sldId="1138"/>
        </pc:sldMkLst>
        <pc:spChg chg="add mod">
          <ac:chgData name="Alan Soloway" userId="0fba1a10-d962-45e3-b40e-c1d035eec118" providerId="ADAL" clId="{0B1901C3-FFDC-45E9-B980-1F0159DF0485}" dt="2023-03-07T14:14:34.675" v="765"/>
          <ac:spMkLst>
            <pc:docMk/>
            <pc:sldMk cId="0" sldId="1138"/>
            <ac:spMk id="3" creationId="{82F199CB-22BE-143A-BEA1-3737C109E328}"/>
          </ac:spMkLst>
        </pc:spChg>
        <pc:spChg chg="del mod">
          <ac:chgData name="Alan Soloway" userId="0fba1a10-d962-45e3-b40e-c1d035eec118" providerId="ADAL" clId="{0B1901C3-FFDC-45E9-B980-1F0159DF0485}" dt="2023-03-06T18:00:00.528" v="403" actId="478"/>
          <ac:spMkLst>
            <pc:docMk/>
            <pc:sldMk cId="0" sldId="1138"/>
            <ac:spMk id="4" creationId="{F5144905-404F-3F2A-E2D4-D2D6A7626595}"/>
          </ac:spMkLst>
        </pc:spChg>
        <pc:graphicFrameChg chg="modGraphic">
          <ac:chgData name="Alan Soloway" userId="0fba1a10-d962-45e3-b40e-c1d035eec118" providerId="ADAL" clId="{0B1901C3-FFDC-45E9-B980-1F0159DF0485}" dt="2023-03-06T18:03:51.969" v="454" actId="20577"/>
          <ac:graphicFrameMkLst>
            <pc:docMk/>
            <pc:sldMk cId="0" sldId="1138"/>
            <ac:graphicFrameMk id="2" creationId="{703A38D3-7BE5-ED66-51B0-FA7453CB06DB}"/>
          </ac:graphicFrameMkLst>
        </pc:graphicFrameChg>
      </pc:sldChg>
      <pc:sldChg chg="addSp delSp modSp del mod">
        <pc:chgData name="Alan Soloway" userId="0fba1a10-d962-45e3-b40e-c1d035eec118" providerId="ADAL" clId="{0B1901C3-FFDC-45E9-B980-1F0159DF0485}" dt="2023-03-09T14:38:37.088" v="2240" actId="47"/>
        <pc:sldMkLst>
          <pc:docMk/>
          <pc:sldMk cId="0" sldId="1139"/>
        </pc:sldMkLst>
        <pc:spChg chg="add mod">
          <ac:chgData name="Alan Soloway" userId="0fba1a10-d962-45e3-b40e-c1d035eec118" providerId="ADAL" clId="{0B1901C3-FFDC-45E9-B980-1F0159DF0485}" dt="2023-03-07T14:14:34.675" v="765"/>
          <ac:spMkLst>
            <pc:docMk/>
            <pc:sldMk cId="0" sldId="1139"/>
            <ac:spMk id="3" creationId="{5199A398-B5D1-E839-C560-3F5BA48F5F0C}"/>
          </ac:spMkLst>
        </pc:spChg>
        <pc:spChg chg="del mod">
          <ac:chgData name="Alan Soloway" userId="0fba1a10-d962-45e3-b40e-c1d035eec118" providerId="ADAL" clId="{0B1901C3-FFDC-45E9-B980-1F0159DF0485}" dt="2023-03-06T18:00:49.609" v="420" actId="478"/>
          <ac:spMkLst>
            <pc:docMk/>
            <pc:sldMk cId="0" sldId="1139"/>
            <ac:spMk id="4" creationId="{02AA77BF-844C-E1C1-7EFA-4973C1D034DF}"/>
          </ac:spMkLst>
        </pc:spChg>
        <pc:graphicFrameChg chg="mod modGraphic">
          <ac:chgData name="Alan Soloway" userId="0fba1a10-d962-45e3-b40e-c1d035eec118" providerId="ADAL" clId="{0B1901C3-FFDC-45E9-B980-1F0159DF0485}" dt="2023-03-06T18:32:33.202" v="688"/>
          <ac:graphicFrameMkLst>
            <pc:docMk/>
            <pc:sldMk cId="0" sldId="1139"/>
            <ac:graphicFrameMk id="2" creationId="{8C94EDFB-02BA-17B9-3679-86485042E1C6}"/>
          </ac:graphicFrameMkLst>
        </pc:graphicFrameChg>
      </pc:sldChg>
      <pc:sldChg chg="addSp delSp modSp del mod">
        <pc:chgData name="Alan Soloway" userId="0fba1a10-d962-45e3-b40e-c1d035eec118" providerId="ADAL" clId="{0B1901C3-FFDC-45E9-B980-1F0159DF0485}" dt="2023-03-09T14:56:45.253" v="2244" actId="47"/>
        <pc:sldMkLst>
          <pc:docMk/>
          <pc:sldMk cId="363133267" sldId="1140"/>
        </pc:sldMkLst>
        <pc:spChg chg="add mod">
          <ac:chgData name="Alan Soloway" userId="0fba1a10-d962-45e3-b40e-c1d035eec118" providerId="ADAL" clId="{0B1901C3-FFDC-45E9-B980-1F0159DF0485}" dt="2023-03-07T14:14:34.675" v="765"/>
          <ac:spMkLst>
            <pc:docMk/>
            <pc:sldMk cId="363133267" sldId="1140"/>
            <ac:spMk id="3" creationId="{AF2F3B1E-BEEF-CB9B-BA02-60CFC68DE987}"/>
          </ac:spMkLst>
        </pc:spChg>
        <pc:spChg chg="del mod">
          <ac:chgData name="Alan Soloway" userId="0fba1a10-d962-45e3-b40e-c1d035eec118" providerId="ADAL" clId="{0B1901C3-FFDC-45E9-B980-1F0159DF0485}" dt="2023-03-06T17:58:01.802" v="363" actId="478"/>
          <ac:spMkLst>
            <pc:docMk/>
            <pc:sldMk cId="363133267" sldId="1140"/>
            <ac:spMk id="4" creationId="{387A64CA-A3F3-74B6-43F6-16852CDA2B48}"/>
          </ac:spMkLst>
        </pc:spChg>
        <pc:graphicFrameChg chg="modGraphic">
          <ac:chgData name="Alan Soloway" userId="0fba1a10-d962-45e3-b40e-c1d035eec118" providerId="ADAL" clId="{0B1901C3-FFDC-45E9-B980-1F0159DF0485}" dt="2023-03-06T18:15:19.472" v="612" actId="20577"/>
          <ac:graphicFrameMkLst>
            <pc:docMk/>
            <pc:sldMk cId="363133267" sldId="1140"/>
            <ac:graphicFrameMk id="2" creationId="{84DE5C4A-06C9-FA0C-8D1E-38A42FFB779B}"/>
          </ac:graphicFrameMkLst>
        </pc:graphicFrameChg>
      </pc:sldChg>
      <pc:sldChg chg="addSp delSp modSp add del mod">
        <pc:chgData name="Alan Soloway" userId="0fba1a10-d962-45e3-b40e-c1d035eec118" providerId="ADAL" clId="{0B1901C3-FFDC-45E9-B980-1F0159DF0485}" dt="2023-03-15T13:17:50.289" v="2497"/>
        <pc:sldMkLst>
          <pc:docMk/>
          <pc:sldMk cId="0" sldId="1141"/>
        </pc:sldMkLst>
        <pc:spChg chg="add mod">
          <ac:chgData name="Alan Soloway" userId="0fba1a10-d962-45e3-b40e-c1d035eec118" providerId="ADAL" clId="{0B1901C3-FFDC-45E9-B980-1F0159DF0485}" dt="2023-03-07T14:14:34.675" v="765"/>
          <ac:spMkLst>
            <pc:docMk/>
            <pc:sldMk cId="0" sldId="1141"/>
            <ac:spMk id="3" creationId="{F1EFBF33-C2D7-14F2-72BA-BD004EA80168}"/>
          </ac:spMkLst>
        </pc:spChg>
        <pc:spChg chg="del mod">
          <ac:chgData name="Alan Soloway" userId="0fba1a10-d962-45e3-b40e-c1d035eec118" providerId="ADAL" clId="{0B1901C3-FFDC-45E9-B980-1F0159DF0485}" dt="2023-03-06T18:00:36.702" v="415" actId="478"/>
          <ac:spMkLst>
            <pc:docMk/>
            <pc:sldMk cId="0" sldId="1141"/>
            <ac:spMk id="4" creationId="{96E78928-218B-3A6C-94D1-DFE46F10E3AE}"/>
          </ac:spMkLst>
        </pc:spChg>
        <pc:graphicFrameChg chg="modGraphic">
          <ac:chgData name="Alan Soloway" userId="0fba1a10-d962-45e3-b40e-c1d035eec118" providerId="ADAL" clId="{0B1901C3-FFDC-45E9-B980-1F0159DF0485}" dt="2023-03-06T18:32:08.182" v="679" actId="20577"/>
          <ac:graphicFrameMkLst>
            <pc:docMk/>
            <pc:sldMk cId="0" sldId="1141"/>
            <ac:graphicFrameMk id="2" creationId="{128F6ADE-EA66-87BA-27AA-764612255711}"/>
          </ac:graphicFrameMkLst>
        </pc:graphicFrameChg>
      </pc:sldChg>
      <pc:sldChg chg="addSp delSp modSp del mod">
        <pc:chgData name="Alan Soloway" userId="0fba1a10-d962-45e3-b40e-c1d035eec118" providerId="ADAL" clId="{0B1901C3-FFDC-45E9-B980-1F0159DF0485}" dt="2023-03-11T15:12:28.147" v="2293" actId="47"/>
        <pc:sldMkLst>
          <pc:docMk/>
          <pc:sldMk cId="0" sldId="1142"/>
        </pc:sldMkLst>
        <pc:spChg chg="add del">
          <ac:chgData name="Alan Soloway" userId="0fba1a10-d962-45e3-b40e-c1d035eec118" providerId="ADAL" clId="{0B1901C3-FFDC-45E9-B980-1F0159DF0485}" dt="2023-03-11T15:11:44.418" v="2285" actId="22"/>
          <ac:spMkLst>
            <pc:docMk/>
            <pc:sldMk cId="0" sldId="1142"/>
            <ac:spMk id="3" creationId="{D46878D5-392D-3D0F-08CE-9325DB422F65}"/>
          </ac:spMkLst>
        </pc:spChg>
        <pc:spChg chg="add del mod">
          <ac:chgData name="Alan Soloway" userId="0fba1a10-d962-45e3-b40e-c1d035eec118" providerId="ADAL" clId="{0B1901C3-FFDC-45E9-B980-1F0159DF0485}" dt="2023-03-11T15:11:51.766" v="2289" actId="478"/>
          <ac:spMkLst>
            <pc:docMk/>
            <pc:sldMk cId="0" sldId="1142"/>
            <ac:spMk id="4" creationId="{A20B923F-E199-4178-CE42-352B860B46C7}"/>
          </ac:spMkLst>
        </pc:spChg>
        <pc:spChg chg="add del">
          <ac:chgData name="Alan Soloway" userId="0fba1a10-d962-45e3-b40e-c1d035eec118" providerId="ADAL" clId="{0B1901C3-FFDC-45E9-B980-1F0159DF0485}" dt="2023-03-11T15:11:51.326" v="2288" actId="22"/>
          <ac:spMkLst>
            <pc:docMk/>
            <pc:sldMk cId="0" sldId="1142"/>
            <ac:spMk id="7" creationId="{73B1C7BD-D427-52AF-16A1-9A43C058DADA}"/>
          </ac:spMkLst>
        </pc:spChg>
        <pc:graphicFrameChg chg="modGraphic">
          <ac:chgData name="Alan Soloway" userId="0fba1a10-d962-45e3-b40e-c1d035eec118" providerId="ADAL" clId="{0B1901C3-FFDC-45E9-B980-1F0159DF0485}" dt="2023-03-06T17:41:20.586" v="266" actId="6549"/>
          <ac:graphicFrameMkLst>
            <pc:docMk/>
            <pc:sldMk cId="0" sldId="1142"/>
            <ac:graphicFrameMk id="5" creationId="{16AD20E2-C745-F276-69F2-D6A17839FF06}"/>
          </ac:graphicFrameMkLst>
        </pc:graphicFrameChg>
      </pc:sldChg>
      <pc:sldChg chg="modSp add del mod">
        <pc:chgData name="Alan Soloway" userId="0fba1a10-d962-45e3-b40e-c1d035eec118" providerId="ADAL" clId="{0B1901C3-FFDC-45E9-B980-1F0159DF0485}" dt="2023-03-15T13:11:36.697" v="2496" actId="47"/>
        <pc:sldMkLst>
          <pc:docMk/>
          <pc:sldMk cId="2271342114" sldId="1143"/>
        </pc:sldMkLst>
        <pc:spChg chg="mod">
          <ac:chgData name="Alan Soloway" userId="0fba1a10-d962-45e3-b40e-c1d035eec118" providerId="ADAL" clId="{0B1901C3-FFDC-45E9-B980-1F0159DF0485}" dt="2023-03-07T14:14:34.675" v="765"/>
          <ac:spMkLst>
            <pc:docMk/>
            <pc:sldMk cId="2271342114" sldId="1143"/>
            <ac:spMk id="3" creationId="{D62A78E9-0D73-F707-85E2-ACD21AB93F4B}"/>
          </ac:spMkLst>
        </pc:spChg>
        <pc:graphicFrameChg chg="mod modGraphic">
          <ac:chgData name="Alan Soloway" userId="0fba1a10-d962-45e3-b40e-c1d035eec118" providerId="ADAL" clId="{0B1901C3-FFDC-45E9-B980-1F0159DF0485}" dt="2023-03-06T18:33:13.135" v="695"/>
          <ac:graphicFrameMkLst>
            <pc:docMk/>
            <pc:sldMk cId="2271342114" sldId="1143"/>
            <ac:graphicFrameMk id="2" creationId="{DFB35103-2DF9-3F03-3932-8253BE6D0264}"/>
          </ac:graphicFrameMkLst>
        </pc:graphicFrameChg>
      </pc:sldChg>
      <pc:sldChg chg="addSp delSp modSp del mod">
        <pc:chgData name="Alan Soloway" userId="0fba1a10-d962-45e3-b40e-c1d035eec118" providerId="ADAL" clId="{0B1901C3-FFDC-45E9-B980-1F0159DF0485}" dt="2023-03-06T18:21:08.022" v="624" actId="2696"/>
        <pc:sldMkLst>
          <pc:docMk/>
          <pc:sldMk cId="3803426546" sldId="1143"/>
        </pc:sldMkLst>
        <pc:spChg chg="add mod">
          <ac:chgData name="Alan Soloway" userId="0fba1a10-d962-45e3-b40e-c1d035eec118" providerId="ADAL" clId="{0B1901C3-FFDC-45E9-B980-1F0159DF0485}" dt="2023-03-06T18:09:08.304" v="542"/>
          <ac:spMkLst>
            <pc:docMk/>
            <pc:sldMk cId="3803426546" sldId="1143"/>
            <ac:spMk id="3" creationId="{D62A78E9-0D73-F707-85E2-ACD21AB93F4B}"/>
          </ac:spMkLst>
        </pc:spChg>
        <pc:spChg chg="del">
          <ac:chgData name="Alan Soloway" userId="0fba1a10-d962-45e3-b40e-c1d035eec118" providerId="ADAL" clId="{0B1901C3-FFDC-45E9-B980-1F0159DF0485}" dt="2023-03-06T17:58:06.510" v="364" actId="478"/>
          <ac:spMkLst>
            <pc:docMk/>
            <pc:sldMk cId="3803426546" sldId="1143"/>
            <ac:spMk id="4" creationId="{387A64CA-A3F3-74B6-43F6-16852CDA2B48}"/>
          </ac:spMkLst>
        </pc:spChg>
        <pc:graphicFrameChg chg="modGraphic">
          <ac:chgData name="Alan Soloway" userId="0fba1a10-d962-45e3-b40e-c1d035eec118" providerId="ADAL" clId="{0B1901C3-FFDC-45E9-B980-1F0159DF0485}" dt="2023-03-06T18:01:53.582" v="434" actId="6549"/>
          <ac:graphicFrameMkLst>
            <pc:docMk/>
            <pc:sldMk cId="3803426546" sldId="1143"/>
            <ac:graphicFrameMk id="2" creationId="{DFB35103-2DF9-3F03-3932-8253BE6D0264}"/>
          </ac:graphicFrameMkLst>
        </pc:graphicFrameChg>
      </pc:sldChg>
      <pc:sldChg chg="addSp delSp modSp del mod">
        <pc:chgData name="Alan Soloway" userId="0fba1a10-d962-45e3-b40e-c1d035eec118" providerId="ADAL" clId="{0B1901C3-FFDC-45E9-B980-1F0159DF0485}" dt="2023-03-08T22:48:44.405" v="2223" actId="47"/>
        <pc:sldMkLst>
          <pc:docMk/>
          <pc:sldMk cId="1380869109" sldId="1144"/>
        </pc:sldMkLst>
        <pc:spChg chg="add mod">
          <ac:chgData name="Alan Soloway" userId="0fba1a10-d962-45e3-b40e-c1d035eec118" providerId="ADAL" clId="{0B1901C3-FFDC-45E9-B980-1F0159DF0485}" dt="2023-03-07T14:14:34.675" v="765"/>
          <ac:spMkLst>
            <pc:docMk/>
            <pc:sldMk cId="1380869109" sldId="1144"/>
            <ac:spMk id="3" creationId="{13E51EED-1535-6566-80CC-C4F2DB72D417}"/>
          </ac:spMkLst>
        </pc:spChg>
        <pc:spChg chg="del">
          <ac:chgData name="Alan Soloway" userId="0fba1a10-d962-45e3-b40e-c1d035eec118" providerId="ADAL" clId="{0B1901C3-FFDC-45E9-B980-1F0159DF0485}" dt="2023-03-06T17:58:10.481" v="365" actId="478"/>
          <ac:spMkLst>
            <pc:docMk/>
            <pc:sldMk cId="1380869109" sldId="1144"/>
            <ac:spMk id="4" creationId="{387A64CA-A3F3-74B6-43F6-16852CDA2B48}"/>
          </ac:spMkLst>
        </pc:spChg>
        <pc:graphicFrameChg chg="mod modGraphic">
          <ac:chgData name="Alan Soloway" userId="0fba1a10-d962-45e3-b40e-c1d035eec118" providerId="ADAL" clId="{0B1901C3-FFDC-45E9-B980-1F0159DF0485}" dt="2023-03-06T18:33:01.711" v="694"/>
          <ac:graphicFrameMkLst>
            <pc:docMk/>
            <pc:sldMk cId="1380869109" sldId="1144"/>
            <ac:graphicFrameMk id="2" creationId="{A73E3009-96A1-34F5-6D31-0CB53BBFD61D}"/>
          </ac:graphicFrameMkLst>
        </pc:graphicFrameChg>
      </pc:sldChg>
      <pc:sldChg chg="addSp delSp modSp del mod">
        <pc:chgData name="Alan Soloway" userId="0fba1a10-d962-45e3-b40e-c1d035eec118" providerId="ADAL" clId="{0B1901C3-FFDC-45E9-B980-1F0159DF0485}" dt="2023-03-06T18:19:20.563" v="620" actId="2696"/>
        <pc:sldMkLst>
          <pc:docMk/>
          <pc:sldMk cId="2915568671" sldId="1145"/>
        </pc:sldMkLst>
        <pc:spChg chg="add mod">
          <ac:chgData name="Alan Soloway" userId="0fba1a10-d962-45e3-b40e-c1d035eec118" providerId="ADAL" clId="{0B1901C3-FFDC-45E9-B980-1F0159DF0485}" dt="2023-03-06T18:09:10.224" v="544"/>
          <ac:spMkLst>
            <pc:docMk/>
            <pc:sldMk cId="2915568671" sldId="1145"/>
            <ac:spMk id="3" creationId="{358047F5-A6E9-4CB7-6687-38F41613E92E}"/>
          </ac:spMkLst>
        </pc:spChg>
        <pc:spChg chg="del mod">
          <ac:chgData name="Alan Soloway" userId="0fba1a10-d962-45e3-b40e-c1d035eec118" providerId="ADAL" clId="{0B1901C3-FFDC-45E9-B980-1F0159DF0485}" dt="2023-03-06T17:58:14.584" v="367" actId="478"/>
          <ac:spMkLst>
            <pc:docMk/>
            <pc:sldMk cId="2915568671" sldId="1145"/>
            <ac:spMk id="4" creationId="{387A64CA-A3F3-74B6-43F6-16852CDA2B48}"/>
          </ac:spMkLst>
        </pc:spChg>
        <pc:graphicFrameChg chg="modGraphic">
          <ac:chgData name="Alan Soloway" userId="0fba1a10-d962-45e3-b40e-c1d035eec118" providerId="ADAL" clId="{0B1901C3-FFDC-45E9-B980-1F0159DF0485}" dt="2023-03-06T18:01:55.927" v="435" actId="6549"/>
          <ac:graphicFrameMkLst>
            <pc:docMk/>
            <pc:sldMk cId="2915568671" sldId="1145"/>
            <ac:graphicFrameMk id="2" creationId="{3307C011-745A-439D-B871-1BD90C0D323A}"/>
          </ac:graphicFrameMkLst>
        </pc:graphicFrameChg>
      </pc:sldChg>
      <pc:sldChg chg="modSp add mod">
        <pc:chgData name="Alan Soloway" userId="0fba1a10-d962-45e3-b40e-c1d035eec118" providerId="ADAL" clId="{0B1901C3-FFDC-45E9-B980-1F0159DF0485}" dt="2023-03-08T22:46:23.712" v="2216" actId="404"/>
        <pc:sldMkLst>
          <pc:docMk/>
          <pc:sldMk cId="3698076293" sldId="1145"/>
        </pc:sldMkLst>
        <pc:spChg chg="mod">
          <ac:chgData name="Alan Soloway" userId="0fba1a10-d962-45e3-b40e-c1d035eec118" providerId="ADAL" clId="{0B1901C3-FFDC-45E9-B980-1F0159DF0485}" dt="2023-03-08T22:46:23.712" v="2216" actId="404"/>
          <ac:spMkLst>
            <pc:docMk/>
            <pc:sldMk cId="3698076293" sldId="1145"/>
            <ac:spMk id="3" creationId="{358047F5-A6E9-4CB7-6687-38F41613E92E}"/>
          </ac:spMkLst>
        </pc:spChg>
        <pc:graphicFrameChg chg="mod modGraphic">
          <ac:chgData name="Alan Soloway" userId="0fba1a10-d962-45e3-b40e-c1d035eec118" providerId="ADAL" clId="{0B1901C3-FFDC-45E9-B980-1F0159DF0485}" dt="2023-03-06T18:32:53.150" v="692"/>
          <ac:graphicFrameMkLst>
            <pc:docMk/>
            <pc:sldMk cId="3698076293" sldId="1145"/>
            <ac:graphicFrameMk id="2" creationId="{3307C011-745A-439D-B871-1BD90C0D323A}"/>
          </ac:graphicFrameMkLst>
        </pc:graphicFrameChg>
      </pc:sldChg>
      <pc:sldChg chg="modSp add mod">
        <pc:chgData name="Alan Soloway" userId="0fba1a10-d962-45e3-b40e-c1d035eec118" providerId="ADAL" clId="{0B1901C3-FFDC-45E9-B980-1F0159DF0485}" dt="2023-03-08T22:47:05.319" v="2222" actId="20577"/>
        <pc:sldMkLst>
          <pc:docMk/>
          <pc:sldMk cId="3183051460" sldId="1146"/>
        </pc:sldMkLst>
        <pc:spChg chg="add mod">
          <ac:chgData name="Alan Soloway" userId="0fba1a10-d962-45e3-b40e-c1d035eec118" providerId="ADAL" clId="{0B1901C3-FFDC-45E9-B980-1F0159DF0485}" dt="2023-03-08T22:47:05.319" v="2222" actId="20577"/>
          <ac:spMkLst>
            <pc:docMk/>
            <pc:sldMk cId="3183051460" sldId="1146"/>
            <ac:spMk id="3" creationId="{20E95339-7FC4-5174-FE28-99070C33BCB4}"/>
          </ac:spMkLst>
        </pc:spChg>
        <pc:spChg chg="del">
          <ac:chgData name="Alan Soloway" userId="0fba1a10-d962-45e3-b40e-c1d035eec118" providerId="ADAL" clId="{0B1901C3-FFDC-45E9-B980-1F0159DF0485}" dt="2023-03-06T17:58:18.376" v="368" actId="478"/>
          <ac:spMkLst>
            <pc:docMk/>
            <pc:sldMk cId="3183051460" sldId="1146"/>
            <ac:spMk id="4" creationId="{EDF995BC-4BB6-27E2-1D49-697E20D6467A}"/>
          </ac:spMkLst>
        </pc:spChg>
        <pc:graphicFrameChg chg="mod modGraphic">
          <ac:chgData name="Alan Soloway" userId="0fba1a10-d962-45e3-b40e-c1d035eec118" providerId="ADAL" clId="{0B1901C3-FFDC-45E9-B980-1F0159DF0485}" dt="2023-03-06T18:32:56.720" v="693"/>
          <ac:graphicFrameMkLst>
            <pc:docMk/>
            <pc:sldMk cId="3183051460" sldId="1146"/>
            <ac:graphicFrameMk id="2" creationId="{D4ABE3EA-0F3D-C92C-A5B3-50988DF2D9D8}"/>
          </ac:graphicFrameMkLst>
        </pc:graphicFrameChg>
      </pc:sldChg>
      <pc:sldChg chg="addSp delSp modSp del mod">
        <pc:chgData name="Alan Soloway" userId="0fba1a10-d962-45e3-b40e-c1d035eec118" providerId="ADAL" clId="{0B1901C3-FFDC-45E9-B980-1F0159DF0485}" dt="2023-03-06T21:02:20.087" v="742" actId="20577"/>
        <pc:sldMkLst>
          <pc:docMk/>
          <pc:sldMk cId="2976198417" sldId="1147"/>
        </pc:sldMkLst>
        <pc:spChg chg="del">
          <ac:chgData name="Alan Soloway" userId="0fba1a10-d962-45e3-b40e-c1d035eec118" providerId="ADAL" clId="{0B1901C3-FFDC-45E9-B980-1F0159DF0485}" dt="2023-03-06T17:58:21.720" v="369" actId="478"/>
          <ac:spMkLst>
            <pc:docMk/>
            <pc:sldMk cId="2976198417" sldId="1147"/>
            <ac:spMk id="2" creationId="{5AFDCEB2-11BC-184D-58A9-E333625586BE}"/>
          </ac:spMkLst>
        </pc:spChg>
        <pc:spChg chg="add mod">
          <ac:chgData name="Alan Soloway" userId="0fba1a10-d962-45e3-b40e-c1d035eec118" providerId="ADAL" clId="{0B1901C3-FFDC-45E9-B980-1F0159DF0485}" dt="2023-03-06T21:02:20.087" v="742" actId="20577"/>
          <ac:spMkLst>
            <pc:docMk/>
            <pc:sldMk cId="2976198417" sldId="1147"/>
            <ac:spMk id="3" creationId="{4595DF37-6405-7D84-BFE0-485DCA4F1766}"/>
          </ac:spMkLst>
        </pc:spChg>
        <pc:graphicFrameChg chg="modGraphic">
          <ac:chgData name="Alan Soloway" userId="0fba1a10-d962-45e3-b40e-c1d035eec118" providerId="ADAL" clId="{0B1901C3-FFDC-45E9-B980-1F0159DF0485}" dt="2023-03-06T18:01:59.523" v="437" actId="6549"/>
          <ac:graphicFrameMkLst>
            <pc:docMk/>
            <pc:sldMk cId="2976198417" sldId="1147"/>
            <ac:graphicFrameMk id="4" creationId="{6610AC5D-62C6-9B39-D595-64977CA48639}"/>
          </ac:graphicFrameMkLst>
        </pc:graphicFrameChg>
      </pc:sldChg>
      <pc:sldChg chg="addSp delSp modSp del mod">
        <pc:chgData name="Alan Soloway" userId="0fba1a10-d962-45e3-b40e-c1d035eec118" providerId="ADAL" clId="{0B1901C3-FFDC-45E9-B980-1F0159DF0485}" dt="2023-03-13T13:33:25.853" v="2307" actId="47"/>
        <pc:sldMkLst>
          <pc:docMk/>
          <pc:sldMk cId="0" sldId="1148"/>
        </pc:sldMkLst>
        <pc:spChg chg="add mod">
          <ac:chgData name="Alan Soloway" userId="0fba1a10-d962-45e3-b40e-c1d035eec118" providerId="ADAL" clId="{0B1901C3-FFDC-45E9-B980-1F0159DF0485}" dt="2023-03-07T14:14:34.675" v="765"/>
          <ac:spMkLst>
            <pc:docMk/>
            <pc:sldMk cId="0" sldId="1148"/>
            <ac:spMk id="3" creationId="{35EB6970-E406-DC58-7496-3099CB62A0EE}"/>
          </ac:spMkLst>
        </pc:spChg>
        <pc:spChg chg="del mod">
          <ac:chgData name="Alan Soloway" userId="0fba1a10-d962-45e3-b40e-c1d035eec118" providerId="ADAL" clId="{0B1901C3-FFDC-45E9-B980-1F0159DF0485}" dt="2023-03-06T18:00:03.407" v="404" actId="478"/>
          <ac:spMkLst>
            <pc:docMk/>
            <pc:sldMk cId="0" sldId="1148"/>
            <ac:spMk id="4" creationId="{01FB2396-30FE-947D-3924-FDFB30A0DA54}"/>
          </ac:spMkLst>
        </pc:spChg>
        <pc:graphicFrameChg chg="modGraphic">
          <ac:chgData name="Alan Soloway" userId="0fba1a10-d962-45e3-b40e-c1d035eec118" providerId="ADAL" clId="{0B1901C3-FFDC-45E9-B980-1F0159DF0485}" dt="2023-03-06T18:04:06.433" v="459" actId="20577"/>
          <ac:graphicFrameMkLst>
            <pc:docMk/>
            <pc:sldMk cId="0" sldId="1148"/>
            <ac:graphicFrameMk id="2" creationId="{D25B8854-AFAC-71AC-0101-8809415BC848}"/>
          </ac:graphicFrameMkLst>
        </pc:graphicFrameChg>
      </pc:sldChg>
      <pc:sldChg chg="addSp delSp modSp add del mod">
        <pc:chgData name="Alan Soloway" userId="0fba1a10-d962-45e3-b40e-c1d035eec118" providerId="ADAL" clId="{0B1901C3-FFDC-45E9-B980-1F0159DF0485}" dt="2023-03-15T13:10:36.232" v="2493"/>
        <pc:sldMkLst>
          <pc:docMk/>
          <pc:sldMk cId="1934624053" sldId="1149"/>
        </pc:sldMkLst>
        <pc:spChg chg="add mod">
          <ac:chgData name="Alan Soloway" userId="0fba1a10-d962-45e3-b40e-c1d035eec118" providerId="ADAL" clId="{0B1901C3-FFDC-45E9-B980-1F0159DF0485}" dt="2023-03-07T14:14:34.675" v="765"/>
          <ac:spMkLst>
            <pc:docMk/>
            <pc:sldMk cId="1934624053" sldId="1149"/>
            <ac:spMk id="3" creationId="{6FF058A5-85AD-4534-244E-BF1FD4A990A1}"/>
          </ac:spMkLst>
        </pc:spChg>
        <pc:spChg chg="del mod">
          <ac:chgData name="Alan Soloway" userId="0fba1a10-d962-45e3-b40e-c1d035eec118" providerId="ADAL" clId="{0B1901C3-FFDC-45E9-B980-1F0159DF0485}" dt="2023-03-06T18:00:27.684" v="412" actId="478"/>
          <ac:spMkLst>
            <pc:docMk/>
            <pc:sldMk cId="1934624053" sldId="1149"/>
            <ac:spMk id="4" creationId="{96E78928-218B-3A6C-94D1-DFE46F10E3AE}"/>
          </ac:spMkLst>
        </pc:spChg>
        <pc:graphicFrameChg chg="modGraphic">
          <ac:chgData name="Alan Soloway" userId="0fba1a10-d962-45e3-b40e-c1d035eec118" providerId="ADAL" clId="{0B1901C3-FFDC-45E9-B980-1F0159DF0485}" dt="2023-03-06T18:10:33.698" v="555" actId="20577"/>
          <ac:graphicFrameMkLst>
            <pc:docMk/>
            <pc:sldMk cId="1934624053" sldId="1149"/>
            <ac:graphicFrameMk id="2" creationId="{128F6ADE-EA66-87BA-27AA-764612255711}"/>
          </ac:graphicFrameMkLst>
        </pc:graphicFrameChg>
      </pc:sldChg>
      <pc:sldChg chg="addSp delSp modSp del mod">
        <pc:chgData name="Alan Soloway" userId="0fba1a10-d962-45e3-b40e-c1d035eec118" providerId="ADAL" clId="{0B1901C3-FFDC-45E9-B980-1F0159DF0485}" dt="2023-03-07T14:11:53.479" v="763" actId="47"/>
        <pc:sldMkLst>
          <pc:docMk/>
          <pc:sldMk cId="2811349686" sldId="1150"/>
        </pc:sldMkLst>
        <pc:spChg chg="del">
          <ac:chgData name="Alan Soloway" userId="0fba1a10-d962-45e3-b40e-c1d035eec118" providerId="ADAL" clId="{0B1901C3-FFDC-45E9-B980-1F0159DF0485}" dt="2023-03-06T17:58:25.123" v="370" actId="478"/>
          <ac:spMkLst>
            <pc:docMk/>
            <pc:sldMk cId="2811349686" sldId="1150"/>
            <ac:spMk id="2" creationId="{5AFDCEB2-11BC-184D-58A9-E333625586BE}"/>
          </ac:spMkLst>
        </pc:spChg>
        <pc:spChg chg="add mod">
          <ac:chgData name="Alan Soloway" userId="0fba1a10-d962-45e3-b40e-c1d035eec118" providerId="ADAL" clId="{0B1901C3-FFDC-45E9-B980-1F0159DF0485}" dt="2023-03-06T18:09:13.217" v="547"/>
          <ac:spMkLst>
            <pc:docMk/>
            <pc:sldMk cId="2811349686" sldId="1150"/>
            <ac:spMk id="3" creationId="{5B2182CC-343A-7950-042F-F3CB7522295A}"/>
          </ac:spMkLst>
        </pc:spChg>
        <pc:graphicFrameChg chg="modGraphic">
          <ac:chgData name="Alan Soloway" userId="0fba1a10-d962-45e3-b40e-c1d035eec118" providerId="ADAL" clId="{0B1901C3-FFDC-45E9-B980-1F0159DF0485}" dt="2023-03-06T18:24:56.619" v="643" actId="20577"/>
          <ac:graphicFrameMkLst>
            <pc:docMk/>
            <pc:sldMk cId="2811349686" sldId="1150"/>
            <ac:graphicFrameMk id="4" creationId="{6610AC5D-62C6-9B39-D595-64977CA48639}"/>
          </ac:graphicFrameMkLst>
        </pc:graphicFrameChg>
      </pc:sldChg>
      <pc:sldChg chg="addSp delSp modSp mod">
        <pc:chgData name="Alan Soloway" userId="0fba1a10-d962-45e3-b40e-c1d035eec118" providerId="ADAL" clId="{0B1901C3-FFDC-45E9-B980-1F0159DF0485}" dt="2023-03-08T16:09:00.312" v="2200" actId="14100"/>
        <pc:sldMkLst>
          <pc:docMk/>
          <pc:sldMk cId="1426030642" sldId="1151"/>
        </pc:sldMkLst>
        <pc:spChg chg="del">
          <ac:chgData name="Alan Soloway" userId="0fba1a10-d962-45e3-b40e-c1d035eec118" providerId="ADAL" clId="{0B1901C3-FFDC-45E9-B980-1F0159DF0485}" dt="2023-03-06T17:58:28.225" v="371" actId="478"/>
          <ac:spMkLst>
            <pc:docMk/>
            <pc:sldMk cId="1426030642" sldId="1151"/>
            <ac:spMk id="2" creationId="{5AFDCEB2-11BC-184D-58A9-E333625586BE}"/>
          </ac:spMkLst>
        </pc:spChg>
        <pc:spChg chg="add mod">
          <ac:chgData name="Alan Soloway" userId="0fba1a10-d962-45e3-b40e-c1d035eec118" providerId="ADAL" clId="{0B1901C3-FFDC-45E9-B980-1F0159DF0485}" dt="2023-03-08T16:09:00.312" v="2200" actId="14100"/>
          <ac:spMkLst>
            <pc:docMk/>
            <pc:sldMk cId="1426030642" sldId="1151"/>
            <ac:spMk id="3" creationId="{C6EA7B88-2251-76F4-0F1A-ACC2E4C05284}"/>
          </ac:spMkLst>
        </pc:spChg>
        <pc:graphicFrameChg chg="modGraphic">
          <ac:chgData name="Alan Soloway" userId="0fba1a10-d962-45e3-b40e-c1d035eec118" providerId="ADAL" clId="{0B1901C3-FFDC-45E9-B980-1F0159DF0485}" dt="2023-03-06T18:25:29.550" v="655" actId="20577"/>
          <ac:graphicFrameMkLst>
            <pc:docMk/>
            <pc:sldMk cId="1426030642" sldId="1151"/>
            <ac:graphicFrameMk id="4" creationId="{6610AC5D-62C6-9B39-D595-64977CA48639}"/>
          </ac:graphicFrameMkLst>
        </pc:graphicFrameChg>
      </pc:sldChg>
      <pc:sldChg chg="modSp add del">
        <pc:chgData name="Alan Soloway" userId="0fba1a10-d962-45e3-b40e-c1d035eec118" providerId="ADAL" clId="{0B1901C3-FFDC-45E9-B980-1F0159DF0485}" dt="2023-03-13T13:34:06.091" v="2310" actId="47"/>
        <pc:sldMkLst>
          <pc:docMk/>
          <pc:sldMk cId="0" sldId="1152"/>
        </pc:sldMkLst>
        <pc:spChg chg="mod">
          <ac:chgData name="Alan Soloway" userId="0fba1a10-d962-45e3-b40e-c1d035eec118" providerId="ADAL" clId="{0B1901C3-FFDC-45E9-B980-1F0159DF0485}" dt="2023-03-07T14:14:34.675" v="765"/>
          <ac:spMkLst>
            <pc:docMk/>
            <pc:sldMk cId="0" sldId="1152"/>
            <ac:spMk id="3" creationId="{929A697F-EF7B-4657-3196-B2394B4C9276}"/>
          </ac:spMkLst>
        </pc:spChg>
      </pc:sldChg>
      <pc:sldChg chg="modSp add mod ord">
        <pc:chgData name="Alan Soloway" userId="0fba1a10-d962-45e3-b40e-c1d035eec118" providerId="ADAL" clId="{0B1901C3-FFDC-45E9-B980-1F0159DF0485}" dt="2023-03-07T14:16:45.988" v="771"/>
        <pc:sldMkLst>
          <pc:docMk/>
          <pc:sldMk cId="865619414" sldId="1153"/>
        </pc:sldMkLst>
        <pc:spChg chg="mod">
          <ac:chgData name="Alan Soloway" userId="0fba1a10-d962-45e3-b40e-c1d035eec118" providerId="ADAL" clId="{0B1901C3-FFDC-45E9-B980-1F0159DF0485}" dt="2023-03-07T14:14:34.675" v="765"/>
          <ac:spMkLst>
            <pc:docMk/>
            <pc:sldMk cId="865619414" sldId="1153"/>
            <ac:spMk id="3" creationId="{5B2182CC-343A-7950-042F-F3CB7522295A}"/>
          </ac:spMkLst>
        </pc:spChg>
        <pc:graphicFrameChg chg="modGraphic">
          <ac:chgData name="Alan Soloway" userId="0fba1a10-d962-45e3-b40e-c1d035eec118" providerId="ADAL" clId="{0B1901C3-FFDC-45E9-B980-1F0159DF0485}" dt="2023-03-07T14:12:38.386" v="764" actId="6549"/>
          <ac:graphicFrameMkLst>
            <pc:docMk/>
            <pc:sldMk cId="865619414" sldId="1153"/>
            <ac:graphicFrameMk id="4" creationId="{6610AC5D-62C6-9B39-D595-64977CA48639}"/>
          </ac:graphicFrameMkLst>
        </pc:graphicFrameChg>
      </pc:sldChg>
      <pc:sldChg chg="modSp add mod">
        <pc:chgData name="Alan Soloway" userId="0fba1a10-d962-45e3-b40e-c1d035eec118" providerId="ADAL" clId="{0B1901C3-FFDC-45E9-B980-1F0159DF0485}" dt="2023-03-07T14:15:27.049" v="769" actId="20577"/>
        <pc:sldMkLst>
          <pc:docMk/>
          <pc:sldMk cId="0" sldId="1154"/>
        </pc:sldMkLst>
        <pc:spChg chg="mod">
          <ac:chgData name="Alan Soloway" userId="0fba1a10-d962-45e3-b40e-c1d035eec118" providerId="ADAL" clId="{0B1901C3-FFDC-45E9-B980-1F0159DF0485}" dt="2023-03-07T14:15:27.049" v="769" actId="20577"/>
          <ac:spMkLst>
            <pc:docMk/>
            <pc:sldMk cId="0" sldId="1154"/>
            <ac:spMk id="3" creationId="{E5164659-EFFA-8BCD-E7A6-17430F864D5C}"/>
          </ac:spMkLst>
        </pc:spChg>
      </pc:sldChg>
      <pc:sldChg chg="modSp add mod">
        <pc:chgData name="Alan Soloway" userId="0fba1a10-d962-45e3-b40e-c1d035eec118" providerId="ADAL" clId="{0B1901C3-FFDC-45E9-B980-1F0159DF0485}" dt="2023-03-08T22:49:42.012" v="2232" actId="14100"/>
        <pc:sldMkLst>
          <pc:docMk/>
          <pc:sldMk cId="3938059991" sldId="1155"/>
        </pc:sldMkLst>
        <pc:spChg chg="mod">
          <ac:chgData name="Alan Soloway" userId="0fba1a10-d962-45e3-b40e-c1d035eec118" providerId="ADAL" clId="{0B1901C3-FFDC-45E9-B980-1F0159DF0485}" dt="2023-03-08T22:49:42.012" v="2232" actId="14100"/>
          <ac:spMkLst>
            <pc:docMk/>
            <pc:sldMk cId="3938059991" sldId="1155"/>
            <ac:spMk id="3" creationId="{13E51EED-1535-6566-80CC-C4F2DB72D417}"/>
          </ac:spMkLst>
        </pc:spChg>
      </pc:sldChg>
      <pc:sldChg chg="modSp add del mod">
        <pc:chgData name="Alan Soloway" userId="0fba1a10-d962-45e3-b40e-c1d035eec118" providerId="ADAL" clId="{0B1901C3-FFDC-45E9-B980-1F0159DF0485}" dt="2023-03-15T13:10:36.232" v="2493"/>
        <pc:sldMkLst>
          <pc:docMk/>
          <pc:sldMk cId="0" sldId="1156"/>
        </pc:sldMkLst>
        <pc:spChg chg="mod">
          <ac:chgData name="Alan Soloway" userId="0fba1a10-d962-45e3-b40e-c1d035eec118" providerId="ADAL" clId="{0B1901C3-FFDC-45E9-B980-1F0159DF0485}" dt="2023-03-07T14:22:15.871" v="794" actId="20577"/>
          <ac:spMkLst>
            <pc:docMk/>
            <pc:sldMk cId="0" sldId="1156"/>
            <ac:spMk id="3" creationId="{091742AE-2479-F38E-331E-BBD216E857B1}"/>
          </ac:spMkLst>
        </pc:spChg>
      </pc:sldChg>
      <pc:sldChg chg="modSp add mod">
        <pc:chgData name="Alan Soloway" userId="0fba1a10-d962-45e3-b40e-c1d035eec118" providerId="ADAL" clId="{0B1901C3-FFDC-45E9-B980-1F0159DF0485}" dt="2023-03-07T14:22:31.998" v="799" actId="20577"/>
        <pc:sldMkLst>
          <pc:docMk/>
          <pc:sldMk cId="3800410228" sldId="1157"/>
        </pc:sldMkLst>
        <pc:spChg chg="mod">
          <ac:chgData name="Alan Soloway" userId="0fba1a10-d962-45e3-b40e-c1d035eec118" providerId="ADAL" clId="{0B1901C3-FFDC-45E9-B980-1F0159DF0485}" dt="2023-03-07T14:22:31.998" v="799" actId="20577"/>
          <ac:spMkLst>
            <pc:docMk/>
            <pc:sldMk cId="3800410228" sldId="1157"/>
            <ac:spMk id="3" creationId="{1E6FE724-303D-EC18-5260-876556DF1BE5}"/>
          </ac:spMkLst>
        </pc:spChg>
      </pc:sldChg>
      <pc:sldChg chg="modSp add mod">
        <pc:chgData name="Alan Soloway" userId="0fba1a10-d962-45e3-b40e-c1d035eec118" providerId="ADAL" clId="{0B1901C3-FFDC-45E9-B980-1F0159DF0485}" dt="2023-03-13T15:15:25.733" v="2460" actId="20577"/>
        <pc:sldMkLst>
          <pc:docMk/>
          <pc:sldMk cId="1228186463" sldId="1158"/>
        </pc:sldMkLst>
        <pc:spChg chg="mod">
          <ac:chgData name="Alan Soloway" userId="0fba1a10-d962-45e3-b40e-c1d035eec118" providerId="ADAL" clId="{0B1901C3-FFDC-45E9-B980-1F0159DF0485}" dt="2023-03-07T22:46:47.828" v="1725" actId="20577"/>
          <ac:spMkLst>
            <pc:docMk/>
            <pc:sldMk cId="1228186463" sldId="1158"/>
            <ac:spMk id="2" creationId="{BF894623-6CE2-EAA3-0967-A9437871746F}"/>
          </ac:spMkLst>
        </pc:spChg>
        <pc:spChg chg="mod">
          <ac:chgData name="Alan Soloway" userId="0fba1a10-d962-45e3-b40e-c1d035eec118" providerId="ADAL" clId="{0B1901C3-FFDC-45E9-B980-1F0159DF0485}" dt="2023-03-13T15:15:25.733" v="2460" actId="20577"/>
          <ac:spMkLst>
            <pc:docMk/>
            <pc:sldMk cId="1228186463" sldId="1158"/>
            <ac:spMk id="3" creationId="{DF5979A1-654D-F17A-0230-A6C8D64C244E}"/>
          </ac:spMkLst>
        </pc:spChg>
      </pc:sldChg>
      <pc:sldChg chg="modSp add del mod">
        <pc:chgData name="Alan Soloway" userId="0fba1a10-d962-45e3-b40e-c1d035eec118" providerId="ADAL" clId="{0B1901C3-FFDC-45E9-B980-1F0159DF0485}" dt="2023-03-13T13:33:59.020" v="2309" actId="47"/>
        <pc:sldMkLst>
          <pc:docMk/>
          <pc:sldMk cId="0" sldId="1159"/>
        </pc:sldMkLst>
        <pc:spChg chg="mod">
          <ac:chgData name="Alan Soloway" userId="0fba1a10-d962-45e3-b40e-c1d035eec118" providerId="ADAL" clId="{0B1901C3-FFDC-45E9-B980-1F0159DF0485}" dt="2023-03-09T14:37:58.429" v="2235" actId="20577"/>
          <ac:spMkLst>
            <pc:docMk/>
            <pc:sldMk cId="0" sldId="1159"/>
            <ac:spMk id="3" creationId="{82F199CB-22BE-143A-BEA1-3737C109E328}"/>
          </ac:spMkLst>
        </pc:spChg>
      </pc:sldChg>
      <pc:sldChg chg="modSp add mod">
        <pc:chgData name="Alan Soloway" userId="0fba1a10-d962-45e3-b40e-c1d035eec118" providerId="ADAL" clId="{0B1901C3-FFDC-45E9-B980-1F0159DF0485}" dt="2023-03-09T14:38:27.104" v="2239" actId="20577"/>
        <pc:sldMkLst>
          <pc:docMk/>
          <pc:sldMk cId="0" sldId="1160"/>
        </pc:sldMkLst>
        <pc:spChg chg="mod">
          <ac:chgData name="Alan Soloway" userId="0fba1a10-d962-45e3-b40e-c1d035eec118" providerId="ADAL" clId="{0B1901C3-FFDC-45E9-B980-1F0159DF0485}" dt="2023-03-09T14:38:27.104" v="2239" actId="20577"/>
          <ac:spMkLst>
            <pc:docMk/>
            <pc:sldMk cId="0" sldId="1160"/>
            <ac:spMk id="3" creationId="{5199A398-B5D1-E839-C560-3F5BA48F5F0C}"/>
          </ac:spMkLst>
        </pc:spChg>
      </pc:sldChg>
      <pc:sldChg chg="modSp add mod">
        <pc:chgData name="Alan Soloway" userId="0fba1a10-d962-45e3-b40e-c1d035eec118" providerId="ADAL" clId="{0B1901C3-FFDC-45E9-B980-1F0159DF0485}" dt="2023-03-09T14:57:03.514" v="2258" actId="20577"/>
        <pc:sldMkLst>
          <pc:docMk/>
          <pc:sldMk cId="3617136387" sldId="1161"/>
        </pc:sldMkLst>
        <pc:spChg chg="mod">
          <ac:chgData name="Alan Soloway" userId="0fba1a10-d962-45e3-b40e-c1d035eec118" providerId="ADAL" clId="{0B1901C3-FFDC-45E9-B980-1F0159DF0485}" dt="2023-03-09T14:57:03.514" v="2258" actId="20577"/>
          <ac:spMkLst>
            <pc:docMk/>
            <pc:sldMk cId="3617136387" sldId="1161"/>
            <ac:spMk id="3" creationId="{AF2F3B1E-BEEF-CB9B-BA02-60CFC68DE987}"/>
          </ac:spMkLst>
        </pc:spChg>
      </pc:sldChg>
      <pc:sldChg chg="modSp add del mod">
        <pc:chgData name="Alan Soloway" userId="0fba1a10-d962-45e3-b40e-c1d035eec118" providerId="ADAL" clId="{0B1901C3-FFDC-45E9-B980-1F0159DF0485}" dt="2023-03-09T14:59:38.542" v="2277" actId="20577"/>
        <pc:sldMkLst>
          <pc:docMk/>
          <pc:sldMk cId="0" sldId="1162"/>
        </pc:sldMkLst>
        <pc:spChg chg="mod">
          <ac:chgData name="Alan Soloway" userId="0fba1a10-d962-45e3-b40e-c1d035eec118" providerId="ADAL" clId="{0B1901C3-FFDC-45E9-B980-1F0159DF0485}" dt="2023-03-09T14:59:38.542" v="2277" actId="20577"/>
          <ac:spMkLst>
            <pc:docMk/>
            <pc:sldMk cId="0" sldId="1162"/>
            <ac:spMk id="2" creationId="{00000000-0000-0000-0000-000000000000}"/>
          </ac:spMkLst>
        </pc:spChg>
      </pc:sldChg>
      <pc:sldChg chg="add">
        <pc:chgData name="Alan Soloway" userId="0fba1a10-d962-45e3-b40e-c1d035eec118" providerId="ADAL" clId="{0B1901C3-FFDC-45E9-B980-1F0159DF0485}" dt="2023-03-11T15:12:20.873" v="2292"/>
        <pc:sldMkLst>
          <pc:docMk/>
          <pc:sldMk cId="0" sldId="1163"/>
        </pc:sldMkLst>
      </pc:sldChg>
      <pc:sldChg chg="add">
        <pc:chgData name="Alan Soloway" userId="0fba1a10-d962-45e3-b40e-c1d035eec118" providerId="ADAL" clId="{0B1901C3-FFDC-45E9-B980-1F0159DF0485}" dt="2023-03-11T15:13:07.304" v="2294"/>
        <pc:sldMkLst>
          <pc:docMk/>
          <pc:sldMk cId="0" sldId="1164"/>
        </pc:sldMkLst>
      </pc:sldChg>
      <pc:sldChg chg="add">
        <pc:chgData name="Alan Soloway" userId="0fba1a10-d962-45e3-b40e-c1d035eec118" providerId="ADAL" clId="{0B1901C3-FFDC-45E9-B980-1F0159DF0485}" dt="2023-03-11T15:13:39.370" v="2296"/>
        <pc:sldMkLst>
          <pc:docMk/>
          <pc:sldMk cId="0" sldId="1165"/>
        </pc:sldMkLst>
      </pc:sldChg>
      <pc:sldChg chg="modSp add mod">
        <pc:chgData name="Alan Soloway" userId="0fba1a10-d962-45e3-b40e-c1d035eec118" providerId="ADAL" clId="{0B1901C3-FFDC-45E9-B980-1F0159DF0485}" dt="2023-03-11T15:14:48.135" v="2301" actId="20577"/>
        <pc:sldMkLst>
          <pc:docMk/>
          <pc:sldMk cId="0" sldId="1166"/>
        </pc:sldMkLst>
        <pc:spChg chg="mod">
          <ac:chgData name="Alan Soloway" userId="0fba1a10-d962-45e3-b40e-c1d035eec118" providerId="ADAL" clId="{0B1901C3-FFDC-45E9-B980-1F0159DF0485}" dt="2023-03-11T15:14:48.135" v="2301" actId="20577"/>
          <ac:spMkLst>
            <pc:docMk/>
            <pc:sldMk cId="0" sldId="1166"/>
            <ac:spMk id="3" creationId="{7728048E-38A1-2E06-4446-14C163C64BA2}"/>
          </ac:spMkLst>
        </pc:spChg>
      </pc:sldChg>
      <pc:sldChg chg="modSp add mod">
        <pc:chgData name="Alan Soloway" userId="0fba1a10-d962-45e3-b40e-c1d035eec118" providerId="ADAL" clId="{0B1901C3-FFDC-45E9-B980-1F0159DF0485}" dt="2023-03-13T13:33:21.086" v="2306" actId="20577"/>
        <pc:sldMkLst>
          <pc:docMk/>
          <pc:sldMk cId="0" sldId="1167"/>
        </pc:sldMkLst>
        <pc:spChg chg="mod">
          <ac:chgData name="Alan Soloway" userId="0fba1a10-d962-45e3-b40e-c1d035eec118" providerId="ADAL" clId="{0B1901C3-FFDC-45E9-B980-1F0159DF0485}" dt="2023-03-13T13:33:21.086" v="2306" actId="20577"/>
          <ac:spMkLst>
            <pc:docMk/>
            <pc:sldMk cId="0" sldId="1167"/>
            <ac:spMk id="3" creationId="{35EB6970-E406-DC58-7496-3099CB62A0EE}"/>
          </ac:spMkLst>
        </pc:spChg>
      </pc:sldChg>
      <pc:sldChg chg="add del">
        <pc:chgData name="Alan Soloway" userId="0fba1a10-d962-45e3-b40e-c1d035eec118" providerId="ADAL" clId="{0B1901C3-FFDC-45E9-B980-1F0159DF0485}" dt="2023-03-15T13:17:53.220" v="2498" actId="47"/>
        <pc:sldMkLst>
          <pc:docMk/>
          <pc:sldMk cId="0" sldId="1168"/>
        </pc:sldMkLst>
      </pc:sldChg>
      <pc:sldChg chg="add del">
        <pc:chgData name="Alan Soloway" userId="0fba1a10-d962-45e3-b40e-c1d035eec118" providerId="ADAL" clId="{0B1901C3-FFDC-45E9-B980-1F0159DF0485}" dt="2023-03-15T13:05:52.542" v="2477"/>
        <pc:sldMkLst>
          <pc:docMk/>
          <pc:sldMk cId="3449338958" sldId="1168"/>
        </pc:sldMkLst>
      </pc:sldChg>
      <pc:sldChg chg="add del">
        <pc:chgData name="Alan Soloway" userId="0fba1a10-d962-45e3-b40e-c1d035eec118" providerId="ADAL" clId="{0B1901C3-FFDC-45E9-B980-1F0159DF0485}" dt="2023-03-15T13:08:19.958" v="2489"/>
        <pc:sldMkLst>
          <pc:docMk/>
          <pc:sldMk cId="3568362179" sldId="1168"/>
        </pc:sldMkLst>
      </pc:sldChg>
      <pc:sldChg chg="add del">
        <pc:chgData name="Alan Soloway" userId="0fba1a10-d962-45e3-b40e-c1d035eec118" providerId="ADAL" clId="{0B1901C3-FFDC-45E9-B980-1F0159DF0485}" dt="2023-03-15T13:08:19.563" v="2487"/>
        <pc:sldMkLst>
          <pc:docMk/>
          <pc:sldMk cId="433925178" sldId="1169"/>
        </pc:sldMkLst>
      </pc:sldChg>
      <pc:sldChg chg="add">
        <pc:chgData name="Alan Soloway" userId="0fba1a10-d962-45e3-b40e-c1d035eec118" providerId="ADAL" clId="{0B1901C3-FFDC-45E9-B980-1F0159DF0485}" dt="2023-03-15T13:11:34.183" v="2495"/>
        <pc:sldMkLst>
          <pc:docMk/>
          <pc:sldMk cId="433925178" sldId="1169"/>
        </pc:sldMkLst>
      </pc:sldChg>
      <pc:sldChg chg="add del">
        <pc:chgData name="Alan Soloway" userId="0fba1a10-d962-45e3-b40e-c1d035eec118" providerId="ADAL" clId="{0B1901C3-FFDC-45E9-B980-1F0159DF0485}" dt="2023-03-15T13:08:19.196" v="2485"/>
        <pc:sldMkLst>
          <pc:docMk/>
          <pc:sldMk cId="0" sldId="1170"/>
        </pc:sldMkLst>
      </pc:sldChg>
      <pc:sldMasterChg chg="modSp mod modSldLayout">
        <pc:chgData name="Alan Soloway" userId="0fba1a10-d962-45e3-b40e-c1d035eec118" providerId="ADAL" clId="{0B1901C3-FFDC-45E9-B980-1F0159DF0485}" dt="2023-03-13T13:47:01.782" v="2325" actId="20577"/>
        <pc:sldMasterMkLst>
          <pc:docMk/>
          <pc:sldMasterMk cId="0" sldId="2147483729"/>
        </pc:sldMasterMkLst>
        <pc:spChg chg="mod">
          <ac:chgData name="Alan Soloway" userId="0fba1a10-d962-45e3-b40e-c1d035eec118" providerId="ADAL" clId="{0B1901C3-FFDC-45E9-B980-1F0159DF0485}" dt="2023-03-06T18:39:28.418" v="724" actId="20577"/>
          <ac:spMkLst>
            <pc:docMk/>
            <pc:sldMasterMk cId="0" sldId="2147483729"/>
            <ac:spMk id="14" creationId="{030DF169-4F9A-4D13-8638-5028A4E3BEAA}"/>
          </ac:spMkLst>
        </pc:spChg>
        <pc:spChg chg="mod">
          <ac:chgData name="Alan Soloway" userId="0fba1a10-d962-45e3-b40e-c1d035eec118" providerId="ADAL" clId="{0B1901C3-FFDC-45E9-B980-1F0159DF0485}" dt="2023-03-06T18:39:35.557" v="726" actId="20577"/>
          <ac:spMkLst>
            <pc:docMk/>
            <pc:sldMasterMk cId="0" sldId="2147483729"/>
            <ac:spMk id="1032" creationId="{9FBAA978-A6A7-4DCB-B504-0D831B9DD84C}"/>
          </ac:spMkLst>
        </pc:spChg>
        <pc:sldLayoutChg chg="modSp mod">
          <pc:chgData name="Alan Soloway" userId="0fba1a10-d962-45e3-b40e-c1d035eec118" providerId="ADAL" clId="{0B1901C3-FFDC-45E9-B980-1F0159DF0485}" dt="2023-03-13T13:47:01.782" v="2325" actId="20577"/>
          <pc:sldLayoutMkLst>
            <pc:docMk/>
            <pc:sldMasterMk cId="0" sldId="2147483729"/>
            <pc:sldLayoutMk cId="684747627" sldId="2147483988"/>
          </pc:sldLayoutMkLst>
          <pc:spChg chg="mod">
            <ac:chgData name="Alan Soloway" userId="0fba1a10-d962-45e3-b40e-c1d035eec118" providerId="ADAL" clId="{0B1901C3-FFDC-45E9-B980-1F0159DF0485}" dt="2023-03-06T18:40:43.297" v="740" actId="20577"/>
            <ac:spMkLst>
              <pc:docMk/>
              <pc:sldMasterMk cId="0" sldId="2147483729"/>
              <pc:sldLayoutMk cId="684747627" sldId="2147483988"/>
              <ac:spMk id="4" creationId="{AB6CF3B8-1087-4EA1-B913-F019DD3E242C}"/>
            </ac:spMkLst>
          </pc:spChg>
          <pc:spChg chg="mod">
            <ac:chgData name="Alan Soloway" userId="0fba1a10-d962-45e3-b40e-c1d035eec118" providerId="ADAL" clId="{0B1901C3-FFDC-45E9-B980-1F0159DF0485}" dt="2023-03-13T13:47:01.782" v="2325" actId="20577"/>
            <ac:spMkLst>
              <pc:docMk/>
              <pc:sldMasterMk cId="0" sldId="2147483729"/>
              <pc:sldLayoutMk cId="684747627" sldId="2147483988"/>
              <ac:spMk id="5" creationId="{95FCF8CD-2C30-4430-B3A5-F165BE96BF3D}"/>
            </ac:spMkLst>
          </pc:spChg>
        </pc:sldLayoutChg>
      </pc:sldMasterChg>
    </pc:docChg>
  </pc:docChgLst>
  <pc:docChgLst>
    <pc:chgData name="Alan Soloway" userId="0fba1a10-d962-45e3-b40e-c1d035eec118" providerId="ADAL" clId="{AA1A4FD0-D796-4470-8510-1E4BBC315DDF}"/>
    <pc:docChg chg="undo custSel addSld delSld modSld sldOrd modMainMaster">
      <pc:chgData name="Alan Soloway" userId="0fba1a10-d962-45e3-b40e-c1d035eec118" providerId="ADAL" clId="{AA1A4FD0-D796-4470-8510-1E4BBC315DDF}" dt="2022-09-07T15:18:28.842" v="2842" actId="20577"/>
      <pc:docMkLst>
        <pc:docMk/>
      </pc:docMkLst>
      <pc:sldChg chg="modSp mod">
        <pc:chgData name="Alan Soloway" userId="0fba1a10-d962-45e3-b40e-c1d035eec118" providerId="ADAL" clId="{AA1A4FD0-D796-4470-8510-1E4BBC315DDF}" dt="2022-09-06T14:33:45.063" v="89" actId="20577"/>
        <pc:sldMkLst>
          <pc:docMk/>
          <pc:sldMk cId="0" sldId="303"/>
        </pc:sldMkLst>
        <pc:spChg chg="mod">
          <ac:chgData name="Alan Soloway" userId="0fba1a10-d962-45e3-b40e-c1d035eec118" providerId="ADAL" clId="{AA1A4FD0-D796-4470-8510-1E4BBC315DDF}" dt="2022-09-06T14:33:45.063" v="89" actId="20577"/>
          <ac:spMkLst>
            <pc:docMk/>
            <pc:sldMk cId="0" sldId="303"/>
            <ac:spMk id="4" creationId="{A466663D-F8DD-4C2B-86B0-D8D110D84A17}"/>
          </ac:spMkLst>
        </pc:spChg>
        <pc:spChg chg="mod">
          <ac:chgData name="Alan Soloway" userId="0fba1a10-d962-45e3-b40e-c1d035eec118" providerId="ADAL" clId="{AA1A4FD0-D796-4470-8510-1E4BBC315DDF}" dt="2022-09-06T14:32:51.030" v="87" actId="20577"/>
          <ac:spMkLst>
            <pc:docMk/>
            <pc:sldMk cId="0" sldId="303"/>
            <ac:spMk id="5123" creationId="{CE970FC0-E315-4AAB-908E-5027477CC002}"/>
          </ac:spMkLst>
        </pc:spChg>
        <pc:spChg chg="mod">
          <ac:chgData name="Alan Soloway" userId="0fba1a10-d962-45e3-b40e-c1d035eec118" providerId="ADAL" clId="{AA1A4FD0-D796-4470-8510-1E4BBC315DDF}" dt="2022-09-06T14:32:29.026" v="48" actId="20577"/>
          <ac:spMkLst>
            <pc:docMk/>
            <pc:sldMk cId="0" sldId="303"/>
            <ac:spMk id="9219" creationId="{8EE155D7-4578-4DE9-B201-A26BBC2A7B65}"/>
          </ac:spMkLst>
        </pc:spChg>
      </pc:sldChg>
      <pc:sldChg chg="modSp add del mod">
        <pc:chgData name="Alan Soloway" userId="0fba1a10-d962-45e3-b40e-c1d035eec118" providerId="ADAL" clId="{AA1A4FD0-D796-4470-8510-1E4BBC315DDF}" dt="2022-09-06T17:20:02.062" v="564" actId="47"/>
        <pc:sldMkLst>
          <pc:docMk/>
          <pc:sldMk cId="542279442" sldId="531"/>
        </pc:sldMkLst>
        <pc:spChg chg="mod">
          <ac:chgData name="Alan Soloway" userId="0fba1a10-d962-45e3-b40e-c1d035eec118" providerId="ADAL" clId="{AA1A4FD0-D796-4470-8510-1E4BBC315DDF}" dt="2022-09-06T17:19:45.531" v="560" actId="21"/>
          <ac:spMkLst>
            <pc:docMk/>
            <pc:sldMk cId="542279442" sldId="531"/>
            <ac:spMk id="4" creationId="{00000000-0000-0000-0000-000000000000}"/>
          </ac:spMkLst>
        </pc:spChg>
      </pc:sldChg>
      <pc:sldChg chg="addSp delSp modSp add mod">
        <pc:chgData name="Alan Soloway" userId="0fba1a10-d962-45e3-b40e-c1d035eec118" providerId="ADAL" clId="{AA1A4FD0-D796-4470-8510-1E4BBC315DDF}" dt="2022-09-06T17:21:51.009" v="603" actId="120"/>
        <pc:sldMkLst>
          <pc:docMk/>
          <pc:sldMk cId="2787748043" sldId="533"/>
        </pc:sldMkLst>
        <pc:spChg chg="mod">
          <ac:chgData name="Alan Soloway" userId="0fba1a10-d962-45e3-b40e-c1d035eec118" providerId="ADAL" clId="{AA1A4FD0-D796-4470-8510-1E4BBC315DDF}" dt="2022-09-06T17:21:51.009" v="603" actId="120"/>
          <ac:spMkLst>
            <pc:docMk/>
            <pc:sldMk cId="2787748043" sldId="533"/>
            <ac:spMk id="6" creationId="{00000000-0000-0000-0000-000000000000}"/>
          </ac:spMkLst>
        </pc:spChg>
        <pc:graphicFrameChg chg="add mod modGraphic">
          <ac:chgData name="Alan Soloway" userId="0fba1a10-d962-45e3-b40e-c1d035eec118" providerId="ADAL" clId="{AA1A4FD0-D796-4470-8510-1E4BBC315DDF}" dt="2022-09-06T16:45:26.753" v="309" actId="1076"/>
          <ac:graphicFrameMkLst>
            <pc:docMk/>
            <pc:sldMk cId="2787748043" sldId="533"/>
            <ac:graphicFrameMk id="2" creationId="{D6B24BEE-4269-770A-5624-8449AB55DEE9}"/>
          </ac:graphicFrameMkLst>
        </pc:graphicFrameChg>
        <pc:graphicFrameChg chg="del">
          <ac:chgData name="Alan Soloway" userId="0fba1a10-d962-45e3-b40e-c1d035eec118" providerId="ADAL" clId="{AA1A4FD0-D796-4470-8510-1E4BBC315DDF}" dt="2022-09-06T16:43:14.834" v="261" actId="478"/>
          <ac:graphicFrameMkLst>
            <pc:docMk/>
            <pc:sldMk cId="2787748043" sldId="533"/>
            <ac:graphicFrameMk id="4" creationId="{C929C885-3587-4334-937A-5BE04FEBFDA2}"/>
          </ac:graphicFrameMkLst>
        </pc:graphicFrameChg>
      </pc:sldChg>
      <pc:sldChg chg="add">
        <pc:chgData name="Alan Soloway" userId="0fba1a10-d962-45e3-b40e-c1d035eec118" providerId="ADAL" clId="{AA1A4FD0-D796-4470-8510-1E4BBC315DDF}" dt="2022-09-06T16:47:58.642" v="330"/>
        <pc:sldMkLst>
          <pc:docMk/>
          <pc:sldMk cId="740844187" sldId="536"/>
        </pc:sldMkLst>
      </pc:sldChg>
      <pc:sldChg chg="modSp add mod modTransition">
        <pc:chgData name="Alan Soloway" userId="0fba1a10-d962-45e3-b40e-c1d035eec118" providerId="ADAL" clId="{AA1A4FD0-D796-4470-8510-1E4BBC315DDF}" dt="2022-09-06T20:44:05.299" v="2676" actId="14100"/>
        <pc:sldMkLst>
          <pc:docMk/>
          <pc:sldMk cId="4221313708" sldId="537"/>
        </pc:sldMkLst>
        <pc:spChg chg="mod">
          <ac:chgData name="Alan Soloway" userId="0fba1a10-d962-45e3-b40e-c1d035eec118" providerId="ADAL" clId="{AA1A4FD0-D796-4470-8510-1E4BBC315DDF}" dt="2022-09-06T20:44:05.299" v="2676" actId="14100"/>
          <ac:spMkLst>
            <pc:docMk/>
            <pc:sldMk cId="4221313708" sldId="537"/>
            <ac:spMk id="19459" creationId="{00000000-0000-0000-0000-000000000000}"/>
          </ac:spMkLst>
        </pc:spChg>
      </pc:sldChg>
      <pc:sldChg chg="modSp add mod modTransition">
        <pc:chgData name="Alan Soloway" userId="0fba1a10-d962-45e3-b40e-c1d035eec118" providerId="ADAL" clId="{AA1A4FD0-D796-4470-8510-1E4BBC315DDF}" dt="2022-09-06T20:38:00.873" v="2535" actId="20577"/>
        <pc:sldMkLst>
          <pc:docMk/>
          <pc:sldMk cId="132225336" sldId="538"/>
        </pc:sldMkLst>
        <pc:spChg chg="mod">
          <ac:chgData name="Alan Soloway" userId="0fba1a10-d962-45e3-b40e-c1d035eec118" providerId="ADAL" clId="{AA1A4FD0-D796-4470-8510-1E4BBC315DDF}" dt="2022-09-06T20:38:00.873" v="2535" actId="20577"/>
          <ac:spMkLst>
            <pc:docMk/>
            <pc:sldMk cId="132225336" sldId="538"/>
            <ac:spMk id="20483" creationId="{00000000-0000-0000-0000-000000000000}"/>
          </ac:spMkLst>
        </pc:spChg>
      </pc:sldChg>
      <pc:sldChg chg="add modTransition">
        <pc:chgData name="Alan Soloway" userId="0fba1a10-d962-45e3-b40e-c1d035eec118" providerId="ADAL" clId="{AA1A4FD0-D796-4470-8510-1E4BBC315DDF}" dt="2022-09-06T16:47:58.642" v="330"/>
        <pc:sldMkLst>
          <pc:docMk/>
          <pc:sldMk cId="2078828090" sldId="545"/>
        </pc:sldMkLst>
      </pc:sldChg>
      <pc:sldChg chg="delSp modSp add mod modTransition">
        <pc:chgData name="Alan Soloway" userId="0fba1a10-d962-45e3-b40e-c1d035eec118" providerId="ADAL" clId="{AA1A4FD0-D796-4470-8510-1E4BBC315DDF}" dt="2022-09-06T20:30:51.486" v="2422" actId="14100"/>
        <pc:sldMkLst>
          <pc:docMk/>
          <pc:sldMk cId="3557362136" sldId="548"/>
        </pc:sldMkLst>
        <pc:spChg chg="del">
          <ac:chgData name="Alan Soloway" userId="0fba1a10-d962-45e3-b40e-c1d035eec118" providerId="ADAL" clId="{AA1A4FD0-D796-4470-8510-1E4BBC315DDF}" dt="2022-09-06T20:30:36.596" v="2419" actId="478"/>
          <ac:spMkLst>
            <pc:docMk/>
            <pc:sldMk cId="3557362136" sldId="548"/>
            <ac:spMk id="19" creationId="{00000000-0000-0000-0000-000000000000}"/>
          </ac:spMkLst>
        </pc:spChg>
        <pc:graphicFrameChg chg="mod">
          <ac:chgData name="Alan Soloway" userId="0fba1a10-d962-45e3-b40e-c1d035eec118" providerId="ADAL" clId="{AA1A4FD0-D796-4470-8510-1E4BBC315DDF}" dt="2022-09-06T20:30:51.486" v="2422" actId="14100"/>
          <ac:graphicFrameMkLst>
            <pc:docMk/>
            <pc:sldMk cId="3557362136" sldId="548"/>
            <ac:graphicFrameMk id="10" creationId="{00000000-0000-0000-0000-000000000000}"/>
          </ac:graphicFrameMkLst>
        </pc:graphicFrameChg>
      </pc:sldChg>
      <pc:sldChg chg="modSp add mod modTransition">
        <pc:chgData name="Alan Soloway" userId="0fba1a10-d962-45e3-b40e-c1d035eec118" providerId="ADAL" clId="{AA1A4FD0-D796-4470-8510-1E4BBC315DDF}" dt="2022-09-06T19:36:02.732" v="1914"/>
        <pc:sldMkLst>
          <pc:docMk/>
          <pc:sldMk cId="2359965303" sldId="549"/>
        </pc:sldMkLst>
        <pc:spChg chg="mod">
          <ac:chgData name="Alan Soloway" userId="0fba1a10-d962-45e3-b40e-c1d035eec118" providerId="ADAL" clId="{AA1A4FD0-D796-4470-8510-1E4BBC315DDF}" dt="2022-09-06T17:20:50.481" v="576" actId="122"/>
          <ac:spMkLst>
            <pc:docMk/>
            <pc:sldMk cId="2359965303" sldId="549"/>
            <ac:spMk id="8" creationId="{00000000-0000-0000-0000-000000000000}"/>
          </ac:spMkLst>
        </pc:spChg>
        <pc:graphicFrameChg chg="mod">
          <ac:chgData name="Alan Soloway" userId="0fba1a10-d962-45e3-b40e-c1d035eec118" providerId="ADAL" clId="{AA1A4FD0-D796-4470-8510-1E4BBC315DDF}" dt="2022-09-06T19:36:02.732" v="1914"/>
          <ac:graphicFrameMkLst>
            <pc:docMk/>
            <pc:sldMk cId="2359965303" sldId="549"/>
            <ac:graphicFrameMk id="27651" creationId="{00000000-0000-0000-0000-000000000000}"/>
          </ac:graphicFrameMkLst>
        </pc:graphicFrameChg>
      </pc:sldChg>
      <pc:sldChg chg="modSp add del mod ord">
        <pc:chgData name="Alan Soloway" userId="0fba1a10-d962-45e3-b40e-c1d035eec118" providerId="ADAL" clId="{AA1A4FD0-D796-4470-8510-1E4BBC315DDF}" dt="2022-09-06T17:50:00.015" v="1014" actId="47"/>
        <pc:sldMkLst>
          <pc:docMk/>
          <pc:sldMk cId="2613388993" sldId="550"/>
        </pc:sldMkLst>
        <pc:spChg chg="mod">
          <ac:chgData name="Alan Soloway" userId="0fba1a10-d962-45e3-b40e-c1d035eec118" providerId="ADAL" clId="{AA1A4FD0-D796-4470-8510-1E4BBC315DDF}" dt="2022-09-06T16:58:48.794" v="384" actId="20577"/>
          <ac:spMkLst>
            <pc:docMk/>
            <pc:sldMk cId="2613388993" sldId="550"/>
            <ac:spMk id="16386" creationId="{00000000-0000-0000-0000-000000000000}"/>
          </ac:spMkLst>
        </pc:spChg>
      </pc:sldChg>
      <pc:sldChg chg="modSp add del mod">
        <pc:chgData name="Alan Soloway" userId="0fba1a10-d962-45e3-b40e-c1d035eec118" providerId="ADAL" clId="{AA1A4FD0-D796-4470-8510-1E4BBC315DDF}" dt="2022-09-06T17:31:33.710" v="724" actId="2696"/>
        <pc:sldMkLst>
          <pc:docMk/>
          <pc:sldMk cId="316022195" sldId="551"/>
        </pc:sldMkLst>
        <pc:spChg chg="mod">
          <ac:chgData name="Alan Soloway" userId="0fba1a10-d962-45e3-b40e-c1d035eec118" providerId="ADAL" clId="{AA1A4FD0-D796-4470-8510-1E4BBC315DDF}" dt="2022-09-06T16:58:37.079" v="376" actId="20577"/>
          <ac:spMkLst>
            <pc:docMk/>
            <pc:sldMk cId="316022195" sldId="551"/>
            <ac:spMk id="16386" creationId="{00000000-0000-0000-0000-000000000000}"/>
          </ac:spMkLst>
        </pc:spChg>
      </pc:sldChg>
      <pc:sldChg chg="add del">
        <pc:chgData name="Alan Soloway" userId="0fba1a10-d962-45e3-b40e-c1d035eec118" providerId="ADAL" clId="{AA1A4FD0-D796-4470-8510-1E4BBC315DDF}" dt="2022-09-06T17:40:36.453" v="849" actId="47"/>
        <pc:sldMkLst>
          <pc:docMk/>
          <pc:sldMk cId="3972992419" sldId="551"/>
        </pc:sldMkLst>
      </pc:sldChg>
      <pc:sldChg chg="modSp add del mod">
        <pc:chgData name="Alan Soloway" userId="0fba1a10-d962-45e3-b40e-c1d035eec118" providerId="ADAL" clId="{AA1A4FD0-D796-4470-8510-1E4BBC315DDF}" dt="2022-09-06T17:47:21.696" v="983" actId="47"/>
        <pc:sldMkLst>
          <pc:docMk/>
          <pc:sldMk cId="2040643138" sldId="554"/>
        </pc:sldMkLst>
        <pc:spChg chg="mod">
          <ac:chgData name="Alan Soloway" userId="0fba1a10-d962-45e3-b40e-c1d035eec118" providerId="ADAL" clId="{AA1A4FD0-D796-4470-8510-1E4BBC315DDF}" dt="2022-09-06T16:58:42.312" v="380" actId="20577"/>
          <ac:spMkLst>
            <pc:docMk/>
            <pc:sldMk cId="2040643138" sldId="554"/>
            <ac:spMk id="16386" creationId="{00000000-0000-0000-0000-000000000000}"/>
          </ac:spMkLst>
        </pc:spChg>
      </pc:sldChg>
      <pc:sldChg chg="modSp add mod modTransition">
        <pc:chgData name="Alan Soloway" userId="0fba1a10-d962-45e3-b40e-c1d035eec118" providerId="ADAL" clId="{AA1A4FD0-D796-4470-8510-1E4BBC315DDF}" dt="2022-09-06T20:42:41.307" v="2675" actId="6549"/>
        <pc:sldMkLst>
          <pc:docMk/>
          <pc:sldMk cId="2706820255" sldId="555"/>
        </pc:sldMkLst>
        <pc:spChg chg="mod">
          <ac:chgData name="Alan Soloway" userId="0fba1a10-d962-45e3-b40e-c1d035eec118" providerId="ADAL" clId="{AA1A4FD0-D796-4470-8510-1E4BBC315DDF}" dt="2022-09-06T20:42:41.307" v="2675" actId="6549"/>
          <ac:spMkLst>
            <pc:docMk/>
            <pc:sldMk cId="2706820255" sldId="555"/>
            <ac:spMk id="20483" creationId="{00000000-0000-0000-0000-000000000000}"/>
          </ac:spMkLst>
        </pc:spChg>
      </pc:sldChg>
      <pc:sldChg chg="add del">
        <pc:chgData name="Alan Soloway" userId="0fba1a10-d962-45e3-b40e-c1d035eec118" providerId="ADAL" clId="{AA1A4FD0-D796-4470-8510-1E4BBC315DDF}" dt="2022-09-06T17:20:32.643" v="574" actId="47"/>
        <pc:sldMkLst>
          <pc:docMk/>
          <pc:sldMk cId="3022514315" sldId="574"/>
        </pc:sldMkLst>
      </pc:sldChg>
      <pc:sldChg chg="add del">
        <pc:chgData name="Alan Soloway" userId="0fba1a10-d962-45e3-b40e-c1d035eec118" providerId="ADAL" clId="{AA1A4FD0-D796-4470-8510-1E4BBC315DDF}" dt="2022-09-06T16:58:14.735" v="364" actId="47"/>
        <pc:sldMkLst>
          <pc:docMk/>
          <pc:sldMk cId="2583654643" sldId="575"/>
        </pc:sldMkLst>
      </pc:sldChg>
      <pc:sldChg chg="add del">
        <pc:chgData name="Alan Soloway" userId="0fba1a10-d962-45e3-b40e-c1d035eec118" providerId="ADAL" clId="{AA1A4FD0-D796-4470-8510-1E4BBC315DDF}" dt="2022-09-06T16:58:14.735" v="364" actId="47"/>
        <pc:sldMkLst>
          <pc:docMk/>
          <pc:sldMk cId="3740766622" sldId="576"/>
        </pc:sldMkLst>
      </pc:sldChg>
      <pc:sldChg chg="add del">
        <pc:chgData name="Alan Soloway" userId="0fba1a10-d962-45e3-b40e-c1d035eec118" providerId="ADAL" clId="{AA1A4FD0-D796-4470-8510-1E4BBC315DDF}" dt="2022-09-06T16:58:14.735" v="364" actId="47"/>
        <pc:sldMkLst>
          <pc:docMk/>
          <pc:sldMk cId="3503280091" sldId="577"/>
        </pc:sldMkLst>
      </pc:sldChg>
      <pc:sldChg chg="add del">
        <pc:chgData name="Alan Soloway" userId="0fba1a10-d962-45e3-b40e-c1d035eec118" providerId="ADAL" clId="{AA1A4FD0-D796-4470-8510-1E4BBC315DDF}" dt="2022-09-06T16:58:14.735" v="364" actId="47"/>
        <pc:sldMkLst>
          <pc:docMk/>
          <pc:sldMk cId="833824752" sldId="578"/>
        </pc:sldMkLst>
      </pc:sldChg>
      <pc:sldChg chg="add del">
        <pc:chgData name="Alan Soloway" userId="0fba1a10-d962-45e3-b40e-c1d035eec118" providerId="ADAL" clId="{AA1A4FD0-D796-4470-8510-1E4BBC315DDF}" dt="2022-09-06T16:58:14.735" v="364" actId="47"/>
        <pc:sldMkLst>
          <pc:docMk/>
          <pc:sldMk cId="1363636271" sldId="579"/>
        </pc:sldMkLst>
      </pc:sldChg>
      <pc:sldChg chg="del">
        <pc:chgData name="Alan Soloway" userId="0fba1a10-d962-45e3-b40e-c1d035eec118" providerId="ADAL" clId="{AA1A4FD0-D796-4470-8510-1E4BBC315DDF}" dt="2022-09-06T16:30:04.655" v="90" actId="47"/>
        <pc:sldMkLst>
          <pc:docMk/>
          <pc:sldMk cId="0" sldId="705"/>
        </pc:sldMkLst>
      </pc:sldChg>
      <pc:sldChg chg="delSp modSp mod">
        <pc:chgData name="Alan Soloway" userId="0fba1a10-d962-45e3-b40e-c1d035eec118" providerId="ADAL" clId="{AA1A4FD0-D796-4470-8510-1E4BBC315DDF}" dt="2022-09-07T02:34:38.872" v="2678" actId="20577"/>
        <pc:sldMkLst>
          <pc:docMk/>
          <pc:sldMk cId="0" sldId="706"/>
        </pc:sldMkLst>
        <pc:spChg chg="mod">
          <ac:chgData name="Alan Soloway" userId="0fba1a10-d962-45e3-b40e-c1d035eec118" providerId="ADAL" clId="{AA1A4FD0-D796-4470-8510-1E4BBC315DDF}" dt="2022-09-06T17:19:18.049" v="558" actId="20577"/>
          <ac:spMkLst>
            <pc:docMk/>
            <pc:sldMk cId="0" sldId="706"/>
            <ac:spMk id="4" creationId="{C51BA142-0292-48F8-94DE-9CD911896ADC}"/>
          </ac:spMkLst>
        </pc:spChg>
        <pc:spChg chg="mod">
          <ac:chgData name="Alan Soloway" userId="0fba1a10-d962-45e3-b40e-c1d035eec118" providerId="ADAL" clId="{AA1A4FD0-D796-4470-8510-1E4BBC315DDF}" dt="2022-09-07T02:34:38.872" v="2678" actId="20577"/>
          <ac:spMkLst>
            <pc:docMk/>
            <pc:sldMk cId="0" sldId="706"/>
            <ac:spMk id="8194" creationId="{95C35E2C-2654-4231-90B2-B345E3EFF796}"/>
          </ac:spMkLst>
        </pc:spChg>
        <pc:graphicFrameChg chg="del">
          <ac:chgData name="Alan Soloway" userId="0fba1a10-d962-45e3-b40e-c1d035eec118" providerId="ADAL" clId="{AA1A4FD0-D796-4470-8510-1E4BBC315DDF}" dt="2022-09-06T16:31:11.298" v="113" actId="478"/>
          <ac:graphicFrameMkLst>
            <pc:docMk/>
            <pc:sldMk cId="0" sldId="706"/>
            <ac:graphicFrameMk id="3" creationId="{133C4F94-9324-43E5-9CD6-AC2A5CFB27D4}"/>
          </ac:graphicFrameMkLst>
        </pc:graphicFrameChg>
      </pc:sldChg>
      <pc:sldChg chg="del">
        <pc:chgData name="Alan Soloway" userId="0fba1a10-d962-45e3-b40e-c1d035eec118" providerId="ADAL" clId="{AA1A4FD0-D796-4470-8510-1E4BBC315DDF}" dt="2022-09-06T16:47:02.739" v="328" actId="47"/>
        <pc:sldMkLst>
          <pc:docMk/>
          <pc:sldMk cId="0" sldId="709"/>
        </pc:sldMkLst>
      </pc:sldChg>
      <pc:sldChg chg="del">
        <pc:chgData name="Alan Soloway" userId="0fba1a10-d962-45e3-b40e-c1d035eec118" providerId="ADAL" clId="{AA1A4FD0-D796-4470-8510-1E4BBC315DDF}" dt="2022-09-06T16:47:12.654" v="329" actId="47"/>
        <pc:sldMkLst>
          <pc:docMk/>
          <pc:sldMk cId="0" sldId="713"/>
        </pc:sldMkLst>
      </pc:sldChg>
      <pc:sldChg chg="del">
        <pc:chgData name="Alan Soloway" userId="0fba1a10-d962-45e3-b40e-c1d035eec118" providerId="ADAL" clId="{AA1A4FD0-D796-4470-8510-1E4BBC315DDF}" dt="2022-09-06T16:48:57.350" v="362" actId="47"/>
        <pc:sldMkLst>
          <pc:docMk/>
          <pc:sldMk cId="0" sldId="735"/>
        </pc:sldMkLst>
      </pc:sldChg>
      <pc:sldChg chg="del">
        <pc:chgData name="Alan Soloway" userId="0fba1a10-d962-45e3-b40e-c1d035eec118" providerId="ADAL" clId="{AA1A4FD0-D796-4470-8510-1E4BBC315DDF}" dt="2022-09-06T16:48:18.668" v="333" actId="47"/>
        <pc:sldMkLst>
          <pc:docMk/>
          <pc:sldMk cId="2348495412" sldId="862"/>
        </pc:sldMkLst>
      </pc:sldChg>
      <pc:sldChg chg="add del">
        <pc:chgData name="Alan Soloway" userId="0fba1a10-d962-45e3-b40e-c1d035eec118" providerId="ADAL" clId="{AA1A4FD0-D796-4470-8510-1E4BBC315DDF}" dt="2022-09-06T16:41:22.052" v="257" actId="47"/>
        <pc:sldMkLst>
          <pc:docMk/>
          <pc:sldMk cId="14523083" sldId="874"/>
        </pc:sldMkLst>
      </pc:sldChg>
      <pc:sldChg chg="del">
        <pc:chgData name="Alan Soloway" userId="0fba1a10-d962-45e3-b40e-c1d035eec118" providerId="ADAL" clId="{AA1A4FD0-D796-4470-8510-1E4BBC315DDF}" dt="2022-09-06T16:38:57.129" v="204" actId="2696"/>
        <pc:sldMkLst>
          <pc:docMk/>
          <pc:sldMk cId="1234489413" sldId="874"/>
        </pc:sldMkLst>
      </pc:sldChg>
      <pc:sldChg chg="del">
        <pc:chgData name="Alan Soloway" userId="0fba1a10-d962-45e3-b40e-c1d035eec118" providerId="ADAL" clId="{AA1A4FD0-D796-4470-8510-1E4BBC315DDF}" dt="2022-09-06T16:41:33.963" v="258" actId="47"/>
        <pc:sldMkLst>
          <pc:docMk/>
          <pc:sldMk cId="323789524" sldId="876"/>
        </pc:sldMkLst>
      </pc:sldChg>
      <pc:sldChg chg="del">
        <pc:chgData name="Alan Soloway" userId="0fba1a10-d962-45e3-b40e-c1d035eec118" providerId="ADAL" clId="{AA1A4FD0-D796-4470-8510-1E4BBC315DDF}" dt="2022-09-06T16:48:17.644" v="332" actId="47"/>
        <pc:sldMkLst>
          <pc:docMk/>
          <pc:sldMk cId="1463756284" sldId="898"/>
        </pc:sldMkLst>
      </pc:sldChg>
      <pc:sldChg chg="del">
        <pc:chgData name="Alan Soloway" userId="0fba1a10-d962-45e3-b40e-c1d035eec118" providerId="ADAL" clId="{AA1A4FD0-D796-4470-8510-1E4BBC315DDF}" dt="2022-09-06T16:41:38.227" v="259" actId="47"/>
        <pc:sldMkLst>
          <pc:docMk/>
          <pc:sldMk cId="2833161234" sldId="901"/>
        </pc:sldMkLst>
      </pc:sldChg>
      <pc:sldChg chg="del">
        <pc:chgData name="Alan Soloway" userId="0fba1a10-d962-45e3-b40e-c1d035eec118" providerId="ADAL" clId="{AA1A4FD0-D796-4470-8510-1E4BBC315DDF}" dt="2022-09-06T16:41:42.872" v="260" actId="47"/>
        <pc:sldMkLst>
          <pc:docMk/>
          <pc:sldMk cId="2332033061" sldId="906"/>
        </pc:sldMkLst>
      </pc:sldChg>
      <pc:sldChg chg="del">
        <pc:chgData name="Alan Soloway" userId="0fba1a10-d962-45e3-b40e-c1d035eec118" providerId="ADAL" clId="{AA1A4FD0-D796-4470-8510-1E4BBC315DDF}" dt="2022-09-06T16:48:16.373" v="331" actId="47"/>
        <pc:sldMkLst>
          <pc:docMk/>
          <pc:sldMk cId="1873196116" sldId="911"/>
        </pc:sldMkLst>
      </pc:sldChg>
      <pc:sldChg chg="del">
        <pc:chgData name="Alan Soloway" userId="0fba1a10-d962-45e3-b40e-c1d035eec118" providerId="ADAL" clId="{AA1A4FD0-D796-4470-8510-1E4BBC315DDF}" dt="2022-09-06T16:48:22.403" v="338" actId="47"/>
        <pc:sldMkLst>
          <pc:docMk/>
          <pc:sldMk cId="3781680350" sldId="916"/>
        </pc:sldMkLst>
      </pc:sldChg>
      <pc:sldChg chg="del">
        <pc:chgData name="Alan Soloway" userId="0fba1a10-d962-45e3-b40e-c1d035eec118" providerId="ADAL" clId="{AA1A4FD0-D796-4470-8510-1E4BBC315DDF}" dt="2022-09-06T16:48:23.008" v="339" actId="47"/>
        <pc:sldMkLst>
          <pc:docMk/>
          <pc:sldMk cId="1332187051" sldId="918"/>
        </pc:sldMkLst>
      </pc:sldChg>
      <pc:sldChg chg="del">
        <pc:chgData name="Alan Soloway" userId="0fba1a10-d962-45e3-b40e-c1d035eec118" providerId="ADAL" clId="{AA1A4FD0-D796-4470-8510-1E4BBC315DDF}" dt="2022-09-06T16:48:19.767" v="334" actId="47"/>
        <pc:sldMkLst>
          <pc:docMk/>
          <pc:sldMk cId="3531992869" sldId="922"/>
        </pc:sldMkLst>
      </pc:sldChg>
      <pc:sldChg chg="del">
        <pc:chgData name="Alan Soloway" userId="0fba1a10-d962-45e3-b40e-c1d035eec118" providerId="ADAL" clId="{AA1A4FD0-D796-4470-8510-1E4BBC315DDF}" dt="2022-09-06T16:48:21.762" v="337" actId="47"/>
        <pc:sldMkLst>
          <pc:docMk/>
          <pc:sldMk cId="4169892443" sldId="925"/>
        </pc:sldMkLst>
      </pc:sldChg>
      <pc:sldChg chg="del">
        <pc:chgData name="Alan Soloway" userId="0fba1a10-d962-45e3-b40e-c1d035eec118" providerId="ADAL" clId="{AA1A4FD0-D796-4470-8510-1E4BBC315DDF}" dt="2022-09-06T16:48:27.362" v="342" actId="47"/>
        <pc:sldMkLst>
          <pc:docMk/>
          <pc:sldMk cId="2762009180" sldId="926"/>
        </pc:sldMkLst>
      </pc:sldChg>
      <pc:sldChg chg="del">
        <pc:chgData name="Alan Soloway" userId="0fba1a10-d962-45e3-b40e-c1d035eec118" providerId="ADAL" clId="{AA1A4FD0-D796-4470-8510-1E4BBC315DDF}" dt="2022-09-06T16:48:29.124" v="343" actId="47"/>
        <pc:sldMkLst>
          <pc:docMk/>
          <pc:sldMk cId="3819298379" sldId="928"/>
        </pc:sldMkLst>
      </pc:sldChg>
      <pc:sldChg chg="del">
        <pc:chgData name="Alan Soloway" userId="0fba1a10-d962-45e3-b40e-c1d035eec118" providerId="ADAL" clId="{AA1A4FD0-D796-4470-8510-1E4BBC315DDF}" dt="2022-09-06T16:48:30.203" v="344" actId="47"/>
        <pc:sldMkLst>
          <pc:docMk/>
          <pc:sldMk cId="2113598731" sldId="929"/>
        </pc:sldMkLst>
      </pc:sldChg>
      <pc:sldChg chg="del">
        <pc:chgData name="Alan Soloway" userId="0fba1a10-d962-45e3-b40e-c1d035eec118" providerId="ADAL" clId="{AA1A4FD0-D796-4470-8510-1E4BBC315DDF}" dt="2022-09-06T16:48:31.121" v="345" actId="47"/>
        <pc:sldMkLst>
          <pc:docMk/>
          <pc:sldMk cId="2753607888" sldId="932"/>
        </pc:sldMkLst>
      </pc:sldChg>
      <pc:sldChg chg="del">
        <pc:chgData name="Alan Soloway" userId="0fba1a10-d962-45e3-b40e-c1d035eec118" providerId="ADAL" clId="{AA1A4FD0-D796-4470-8510-1E4BBC315DDF}" dt="2022-09-06T16:48:51.004" v="361" actId="47"/>
        <pc:sldMkLst>
          <pc:docMk/>
          <pc:sldMk cId="2226438999" sldId="933"/>
        </pc:sldMkLst>
      </pc:sldChg>
      <pc:sldChg chg="del">
        <pc:chgData name="Alan Soloway" userId="0fba1a10-d962-45e3-b40e-c1d035eec118" providerId="ADAL" clId="{AA1A4FD0-D796-4470-8510-1E4BBC315DDF}" dt="2022-09-06T16:48:32.981" v="347" actId="47"/>
        <pc:sldMkLst>
          <pc:docMk/>
          <pc:sldMk cId="2228126874" sldId="936"/>
        </pc:sldMkLst>
      </pc:sldChg>
      <pc:sldChg chg="del">
        <pc:chgData name="Alan Soloway" userId="0fba1a10-d962-45e3-b40e-c1d035eec118" providerId="ADAL" clId="{AA1A4FD0-D796-4470-8510-1E4BBC315DDF}" dt="2022-09-06T16:48:39.713" v="350" actId="47"/>
        <pc:sldMkLst>
          <pc:docMk/>
          <pc:sldMk cId="2709121172" sldId="949"/>
        </pc:sldMkLst>
      </pc:sldChg>
      <pc:sldChg chg="del">
        <pc:chgData name="Alan Soloway" userId="0fba1a10-d962-45e3-b40e-c1d035eec118" providerId="ADAL" clId="{AA1A4FD0-D796-4470-8510-1E4BBC315DDF}" dt="2022-09-06T16:48:20.472" v="335" actId="47"/>
        <pc:sldMkLst>
          <pc:docMk/>
          <pc:sldMk cId="4075851712" sldId="950"/>
        </pc:sldMkLst>
      </pc:sldChg>
      <pc:sldChg chg="del">
        <pc:chgData name="Alan Soloway" userId="0fba1a10-d962-45e3-b40e-c1d035eec118" providerId="ADAL" clId="{AA1A4FD0-D796-4470-8510-1E4BBC315DDF}" dt="2022-09-06T16:48:21.145" v="336" actId="47"/>
        <pc:sldMkLst>
          <pc:docMk/>
          <pc:sldMk cId="1952603742" sldId="951"/>
        </pc:sldMkLst>
      </pc:sldChg>
      <pc:sldChg chg="del">
        <pc:chgData name="Alan Soloway" userId="0fba1a10-d962-45e3-b40e-c1d035eec118" providerId="ADAL" clId="{AA1A4FD0-D796-4470-8510-1E4BBC315DDF}" dt="2022-09-06T16:48:31.946" v="346" actId="47"/>
        <pc:sldMkLst>
          <pc:docMk/>
          <pc:sldMk cId="1998372696" sldId="952"/>
        </pc:sldMkLst>
      </pc:sldChg>
      <pc:sldChg chg="del">
        <pc:chgData name="Alan Soloway" userId="0fba1a10-d962-45e3-b40e-c1d035eec118" providerId="ADAL" clId="{AA1A4FD0-D796-4470-8510-1E4BBC315DDF}" dt="2022-09-06T16:48:34.010" v="348" actId="47"/>
        <pc:sldMkLst>
          <pc:docMk/>
          <pc:sldMk cId="2294517702" sldId="953"/>
        </pc:sldMkLst>
      </pc:sldChg>
      <pc:sldChg chg="del">
        <pc:chgData name="Alan Soloway" userId="0fba1a10-d962-45e3-b40e-c1d035eec118" providerId="ADAL" clId="{AA1A4FD0-D796-4470-8510-1E4BBC315DDF}" dt="2022-09-06T16:48:35.298" v="349" actId="47"/>
        <pc:sldMkLst>
          <pc:docMk/>
          <pc:sldMk cId="1084774666" sldId="954"/>
        </pc:sldMkLst>
      </pc:sldChg>
      <pc:sldChg chg="del">
        <pc:chgData name="Alan Soloway" userId="0fba1a10-d962-45e3-b40e-c1d035eec118" providerId="ADAL" clId="{AA1A4FD0-D796-4470-8510-1E4BBC315DDF}" dt="2022-09-06T16:48:23.773" v="340" actId="47"/>
        <pc:sldMkLst>
          <pc:docMk/>
          <pc:sldMk cId="922627352" sldId="955"/>
        </pc:sldMkLst>
      </pc:sldChg>
      <pc:sldChg chg="del">
        <pc:chgData name="Alan Soloway" userId="0fba1a10-d962-45e3-b40e-c1d035eec118" providerId="ADAL" clId="{AA1A4FD0-D796-4470-8510-1E4BBC315DDF}" dt="2022-09-06T16:48:24.581" v="341" actId="47"/>
        <pc:sldMkLst>
          <pc:docMk/>
          <pc:sldMk cId="1571780847" sldId="956"/>
        </pc:sldMkLst>
      </pc:sldChg>
      <pc:sldChg chg="del">
        <pc:chgData name="Alan Soloway" userId="0fba1a10-d962-45e3-b40e-c1d035eec118" providerId="ADAL" clId="{AA1A4FD0-D796-4470-8510-1E4BBC315DDF}" dt="2022-09-06T16:48:40.427" v="351" actId="47"/>
        <pc:sldMkLst>
          <pc:docMk/>
          <pc:sldMk cId="596206330" sldId="957"/>
        </pc:sldMkLst>
      </pc:sldChg>
      <pc:sldChg chg="del">
        <pc:chgData name="Alan Soloway" userId="0fba1a10-d962-45e3-b40e-c1d035eec118" providerId="ADAL" clId="{AA1A4FD0-D796-4470-8510-1E4BBC315DDF}" dt="2022-09-06T16:48:41.158" v="352" actId="47"/>
        <pc:sldMkLst>
          <pc:docMk/>
          <pc:sldMk cId="1387377070" sldId="958"/>
        </pc:sldMkLst>
      </pc:sldChg>
      <pc:sldChg chg="del">
        <pc:chgData name="Alan Soloway" userId="0fba1a10-d962-45e3-b40e-c1d035eec118" providerId="ADAL" clId="{AA1A4FD0-D796-4470-8510-1E4BBC315DDF}" dt="2022-09-06T16:48:41.927" v="353" actId="47"/>
        <pc:sldMkLst>
          <pc:docMk/>
          <pc:sldMk cId="308510937" sldId="959"/>
        </pc:sldMkLst>
      </pc:sldChg>
      <pc:sldChg chg="del">
        <pc:chgData name="Alan Soloway" userId="0fba1a10-d962-45e3-b40e-c1d035eec118" providerId="ADAL" clId="{AA1A4FD0-D796-4470-8510-1E4BBC315DDF}" dt="2022-09-06T16:48:43.317" v="354" actId="47"/>
        <pc:sldMkLst>
          <pc:docMk/>
          <pc:sldMk cId="2340718777" sldId="960"/>
        </pc:sldMkLst>
      </pc:sldChg>
      <pc:sldChg chg="del">
        <pc:chgData name="Alan Soloway" userId="0fba1a10-d962-45e3-b40e-c1d035eec118" providerId="ADAL" clId="{AA1A4FD0-D796-4470-8510-1E4BBC315DDF}" dt="2022-09-06T16:48:44.777" v="355" actId="47"/>
        <pc:sldMkLst>
          <pc:docMk/>
          <pc:sldMk cId="3877667164" sldId="961"/>
        </pc:sldMkLst>
      </pc:sldChg>
      <pc:sldChg chg="del">
        <pc:chgData name="Alan Soloway" userId="0fba1a10-d962-45e3-b40e-c1d035eec118" providerId="ADAL" clId="{AA1A4FD0-D796-4470-8510-1E4BBC315DDF}" dt="2022-09-06T16:48:46.295" v="356" actId="47"/>
        <pc:sldMkLst>
          <pc:docMk/>
          <pc:sldMk cId="1899735371" sldId="962"/>
        </pc:sldMkLst>
      </pc:sldChg>
      <pc:sldChg chg="del">
        <pc:chgData name="Alan Soloway" userId="0fba1a10-d962-45e3-b40e-c1d035eec118" providerId="ADAL" clId="{AA1A4FD0-D796-4470-8510-1E4BBC315DDF}" dt="2022-09-06T16:48:47.048" v="357" actId="47"/>
        <pc:sldMkLst>
          <pc:docMk/>
          <pc:sldMk cId="3524258526" sldId="963"/>
        </pc:sldMkLst>
      </pc:sldChg>
      <pc:sldChg chg="del">
        <pc:chgData name="Alan Soloway" userId="0fba1a10-d962-45e3-b40e-c1d035eec118" providerId="ADAL" clId="{AA1A4FD0-D796-4470-8510-1E4BBC315DDF}" dt="2022-09-06T16:48:48.224" v="358" actId="47"/>
        <pc:sldMkLst>
          <pc:docMk/>
          <pc:sldMk cId="3208907673" sldId="964"/>
        </pc:sldMkLst>
      </pc:sldChg>
      <pc:sldChg chg="del">
        <pc:chgData name="Alan Soloway" userId="0fba1a10-d962-45e3-b40e-c1d035eec118" providerId="ADAL" clId="{AA1A4FD0-D796-4470-8510-1E4BBC315DDF}" dt="2022-09-06T16:48:49.314" v="359" actId="47"/>
        <pc:sldMkLst>
          <pc:docMk/>
          <pc:sldMk cId="2689491846" sldId="965"/>
        </pc:sldMkLst>
      </pc:sldChg>
      <pc:sldChg chg="del">
        <pc:chgData name="Alan Soloway" userId="0fba1a10-d962-45e3-b40e-c1d035eec118" providerId="ADAL" clId="{AA1A4FD0-D796-4470-8510-1E4BBC315DDF}" dt="2022-09-06T16:48:50.218" v="360" actId="47"/>
        <pc:sldMkLst>
          <pc:docMk/>
          <pc:sldMk cId="3055177837" sldId="966"/>
        </pc:sldMkLst>
      </pc:sldChg>
      <pc:sldChg chg="del">
        <pc:chgData name="Alan Soloway" userId="0fba1a10-d962-45e3-b40e-c1d035eec118" providerId="ADAL" clId="{AA1A4FD0-D796-4470-8510-1E4BBC315DDF}" dt="2022-09-06T14:32:14.984" v="42" actId="47"/>
        <pc:sldMkLst>
          <pc:docMk/>
          <pc:sldMk cId="262336528" sldId="967"/>
        </pc:sldMkLst>
      </pc:sldChg>
      <pc:sldChg chg="modSp new mod">
        <pc:chgData name="Alan Soloway" userId="0fba1a10-d962-45e3-b40e-c1d035eec118" providerId="ADAL" clId="{AA1A4FD0-D796-4470-8510-1E4BBC315DDF}" dt="2022-09-06T20:29:50.717" v="2418" actId="403"/>
        <pc:sldMkLst>
          <pc:docMk/>
          <pc:sldMk cId="308324996" sldId="967"/>
        </pc:sldMkLst>
        <pc:spChg chg="mod">
          <ac:chgData name="Alan Soloway" userId="0fba1a10-d962-45e3-b40e-c1d035eec118" providerId="ADAL" clId="{AA1A4FD0-D796-4470-8510-1E4BBC315DDF}" dt="2022-09-06T16:30:23.376" v="108" actId="20577"/>
          <ac:spMkLst>
            <pc:docMk/>
            <pc:sldMk cId="308324996" sldId="967"/>
            <ac:spMk id="2" creationId="{BF894623-6CE2-EAA3-0967-A9437871746F}"/>
          </ac:spMkLst>
        </pc:spChg>
        <pc:spChg chg="mod">
          <ac:chgData name="Alan Soloway" userId="0fba1a10-d962-45e3-b40e-c1d035eec118" providerId="ADAL" clId="{AA1A4FD0-D796-4470-8510-1E4BBC315DDF}" dt="2022-09-06T20:29:50.717" v="2418" actId="403"/>
          <ac:spMkLst>
            <pc:docMk/>
            <pc:sldMk cId="308324996" sldId="967"/>
            <ac:spMk id="3" creationId="{DF5979A1-654D-F17A-0230-A6C8D64C244E}"/>
          </ac:spMkLst>
        </pc:spChg>
      </pc:sldChg>
      <pc:sldChg chg="modSp add del mod">
        <pc:chgData name="Alan Soloway" userId="0fba1a10-d962-45e3-b40e-c1d035eec118" providerId="ADAL" clId="{AA1A4FD0-D796-4470-8510-1E4BBC315DDF}" dt="2022-09-06T17:28:46.911" v="709" actId="47"/>
        <pc:sldMkLst>
          <pc:docMk/>
          <pc:sldMk cId="512542430" sldId="968"/>
        </pc:sldMkLst>
        <pc:spChg chg="mod">
          <ac:chgData name="Alan Soloway" userId="0fba1a10-d962-45e3-b40e-c1d035eec118" providerId="ADAL" clId="{AA1A4FD0-D796-4470-8510-1E4BBC315DDF}" dt="2022-09-06T16:58:25.686" v="368" actId="20577"/>
          <ac:spMkLst>
            <pc:docMk/>
            <pc:sldMk cId="512542430" sldId="968"/>
            <ac:spMk id="16386" creationId="{00000000-0000-0000-0000-000000000000}"/>
          </ac:spMkLst>
        </pc:spChg>
        <pc:graphicFrameChg chg="modGraphic">
          <ac:chgData name="Alan Soloway" userId="0fba1a10-d962-45e3-b40e-c1d035eec118" providerId="ADAL" clId="{AA1A4FD0-D796-4470-8510-1E4BBC315DDF}" dt="2022-09-06T17:26:19.082" v="654" actId="14734"/>
          <ac:graphicFrameMkLst>
            <pc:docMk/>
            <pc:sldMk cId="512542430" sldId="968"/>
            <ac:graphicFrameMk id="4" creationId="{00000000-0000-0000-0000-000000000000}"/>
          </ac:graphicFrameMkLst>
        </pc:graphicFrameChg>
      </pc:sldChg>
      <pc:sldChg chg="modSp add del mod ord">
        <pc:chgData name="Alan Soloway" userId="0fba1a10-d962-45e3-b40e-c1d035eec118" providerId="ADAL" clId="{AA1A4FD0-D796-4470-8510-1E4BBC315DDF}" dt="2022-09-06T17:31:22.900" v="723" actId="47"/>
        <pc:sldMkLst>
          <pc:docMk/>
          <pc:sldMk cId="355329058" sldId="969"/>
        </pc:sldMkLst>
        <pc:spChg chg="mod">
          <ac:chgData name="Alan Soloway" userId="0fba1a10-d962-45e3-b40e-c1d035eec118" providerId="ADAL" clId="{AA1A4FD0-D796-4470-8510-1E4BBC315DDF}" dt="2022-09-06T16:58:31.879" v="372" actId="20577"/>
          <ac:spMkLst>
            <pc:docMk/>
            <pc:sldMk cId="355329058" sldId="969"/>
            <ac:spMk id="16386" creationId="{00000000-0000-0000-0000-000000000000}"/>
          </ac:spMkLst>
        </pc:spChg>
      </pc:sldChg>
      <pc:sldChg chg="modSp add del mod">
        <pc:chgData name="Alan Soloway" userId="0fba1a10-d962-45e3-b40e-c1d035eec118" providerId="ADAL" clId="{AA1A4FD0-D796-4470-8510-1E4BBC315DDF}" dt="2022-09-06T17:50:09.562" v="1015" actId="2696"/>
        <pc:sldMkLst>
          <pc:docMk/>
          <pc:sldMk cId="1933440298" sldId="970"/>
        </pc:sldMkLst>
        <pc:spChg chg="mod">
          <ac:chgData name="Alan Soloway" userId="0fba1a10-d962-45e3-b40e-c1d035eec118" providerId="ADAL" clId="{AA1A4FD0-D796-4470-8510-1E4BBC315DDF}" dt="2022-09-06T16:58:56.183" v="388" actId="20577"/>
          <ac:spMkLst>
            <pc:docMk/>
            <pc:sldMk cId="1933440298" sldId="970"/>
            <ac:spMk id="16386" creationId="{00000000-0000-0000-0000-000000000000}"/>
          </ac:spMkLst>
        </pc:spChg>
      </pc:sldChg>
      <pc:sldChg chg="add del">
        <pc:chgData name="Alan Soloway" userId="0fba1a10-d962-45e3-b40e-c1d035eec118" providerId="ADAL" clId="{AA1A4FD0-D796-4470-8510-1E4BBC315DDF}" dt="2022-09-06T17:51:16.562" v="1042" actId="47"/>
        <pc:sldMkLst>
          <pc:docMk/>
          <pc:sldMk cId="2960068153" sldId="970"/>
        </pc:sldMkLst>
      </pc:sldChg>
      <pc:sldChg chg="modSp add mod">
        <pc:chgData name="Alan Soloway" userId="0fba1a10-d962-45e3-b40e-c1d035eec118" providerId="ADAL" clId="{AA1A4FD0-D796-4470-8510-1E4BBC315DDF}" dt="2022-09-06T17:00:09.542" v="402" actId="20577"/>
        <pc:sldMkLst>
          <pc:docMk/>
          <pc:sldMk cId="0" sldId="1115"/>
        </pc:sldMkLst>
        <pc:spChg chg="mod">
          <ac:chgData name="Alan Soloway" userId="0fba1a10-d962-45e3-b40e-c1d035eec118" providerId="ADAL" clId="{AA1A4FD0-D796-4470-8510-1E4BBC315DDF}" dt="2022-09-06T17:00:09.542" v="402" actId="20577"/>
          <ac:spMkLst>
            <pc:docMk/>
            <pc:sldMk cId="0" sldId="1115"/>
            <ac:spMk id="5122" creationId="{F79D03B2-0C56-720E-0A9A-745A49B27EC5}"/>
          </ac:spMkLst>
        </pc:spChg>
      </pc:sldChg>
      <pc:sldChg chg="modSp add mod">
        <pc:chgData name="Alan Soloway" userId="0fba1a10-d962-45e3-b40e-c1d035eec118" providerId="ADAL" clId="{AA1A4FD0-D796-4470-8510-1E4BBC315DDF}" dt="2022-09-06T17:01:02.621" v="414" actId="20577"/>
        <pc:sldMkLst>
          <pc:docMk/>
          <pc:sldMk cId="0" sldId="1116"/>
        </pc:sldMkLst>
        <pc:spChg chg="mod">
          <ac:chgData name="Alan Soloway" userId="0fba1a10-d962-45e3-b40e-c1d035eec118" providerId="ADAL" clId="{AA1A4FD0-D796-4470-8510-1E4BBC315DDF}" dt="2022-09-06T17:01:02.621" v="414" actId="20577"/>
          <ac:spMkLst>
            <pc:docMk/>
            <pc:sldMk cId="0" sldId="1116"/>
            <ac:spMk id="7170" creationId="{FE5585AE-F0E2-27D1-0114-FBB37AACE2A5}"/>
          </ac:spMkLst>
        </pc:spChg>
      </pc:sldChg>
      <pc:sldChg chg="modSp add mod">
        <pc:chgData name="Alan Soloway" userId="0fba1a10-d962-45e3-b40e-c1d035eec118" providerId="ADAL" clId="{AA1A4FD0-D796-4470-8510-1E4BBC315DDF}" dt="2022-09-06T20:01:52.718" v="2164" actId="1036"/>
        <pc:sldMkLst>
          <pc:docMk/>
          <pc:sldMk cId="0" sldId="1117"/>
        </pc:sldMkLst>
        <pc:spChg chg="mod">
          <ac:chgData name="Alan Soloway" userId="0fba1a10-d962-45e3-b40e-c1d035eec118" providerId="ADAL" clId="{AA1A4FD0-D796-4470-8510-1E4BBC315DDF}" dt="2022-09-06T20:01:52.718" v="2164" actId="1036"/>
          <ac:spMkLst>
            <pc:docMk/>
            <pc:sldMk cId="0" sldId="1117"/>
            <ac:spMk id="4" creationId="{095AFC39-C760-F806-8881-5C7ED05864F7}"/>
          </ac:spMkLst>
        </pc:spChg>
        <pc:spChg chg="mod">
          <ac:chgData name="Alan Soloway" userId="0fba1a10-d962-45e3-b40e-c1d035eec118" providerId="ADAL" clId="{AA1A4FD0-D796-4470-8510-1E4BBC315DDF}" dt="2022-09-06T17:01:32.941" v="421" actId="20577"/>
          <ac:spMkLst>
            <pc:docMk/>
            <pc:sldMk cId="0" sldId="1117"/>
            <ac:spMk id="7170" creationId="{E538F72E-A232-C941-8D97-E8F643A39711}"/>
          </ac:spMkLst>
        </pc:spChg>
      </pc:sldChg>
      <pc:sldChg chg="modSp add mod">
        <pc:chgData name="Alan Soloway" userId="0fba1a10-d962-45e3-b40e-c1d035eec118" providerId="ADAL" clId="{AA1A4FD0-D796-4470-8510-1E4BBC315DDF}" dt="2022-09-06T17:02:36.982" v="427" actId="20577"/>
        <pc:sldMkLst>
          <pc:docMk/>
          <pc:sldMk cId="0" sldId="1118"/>
        </pc:sldMkLst>
        <pc:spChg chg="mod">
          <ac:chgData name="Alan Soloway" userId="0fba1a10-d962-45e3-b40e-c1d035eec118" providerId="ADAL" clId="{AA1A4FD0-D796-4470-8510-1E4BBC315DDF}" dt="2022-09-06T17:02:36.982" v="427" actId="20577"/>
          <ac:spMkLst>
            <pc:docMk/>
            <pc:sldMk cId="0" sldId="1118"/>
            <ac:spMk id="7170" creationId="{3ED09E5C-F5C4-945C-9F96-155A6472BFF7}"/>
          </ac:spMkLst>
        </pc:spChg>
      </pc:sldChg>
      <pc:sldChg chg="modSp add mod ord">
        <pc:chgData name="Alan Soloway" userId="0fba1a10-d962-45e3-b40e-c1d035eec118" providerId="ADAL" clId="{AA1A4FD0-D796-4470-8510-1E4BBC315DDF}" dt="2022-09-06T17:33:03.888" v="758"/>
        <pc:sldMkLst>
          <pc:docMk/>
          <pc:sldMk cId="0" sldId="1119"/>
        </pc:sldMkLst>
        <pc:spChg chg="mod">
          <ac:chgData name="Alan Soloway" userId="0fba1a10-d962-45e3-b40e-c1d035eec118" providerId="ADAL" clId="{AA1A4FD0-D796-4470-8510-1E4BBC315DDF}" dt="2022-09-06T17:03:24.616" v="429" actId="6549"/>
          <ac:spMkLst>
            <pc:docMk/>
            <pc:sldMk cId="0" sldId="1119"/>
            <ac:spMk id="7170" creationId="{54A5A7F6-30A4-47DE-71BD-1FF510C3F2E8}"/>
          </ac:spMkLst>
        </pc:spChg>
      </pc:sldChg>
      <pc:sldChg chg="modSp add mod">
        <pc:chgData name="Alan Soloway" userId="0fba1a10-d962-45e3-b40e-c1d035eec118" providerId="ADAL" clId="{AA1A4FD0-D796-4470-8510-1E4BBC315DDF}" dt="2022-09-06T19:59:24.260" v="2153" actId="1076"/>
        <pc:sldMkLst>
          <pc:docMk/>
          <pc:sldMk cId="0" sldId="1120"/>
        </pc:sldMkLst>
        <pc:spChg chg="mod">
          <ac:chgData name="Alan Soloway" userId="0fba1a10-d962-45e3-b40e-c1d035eec118" providerId="ADAL" clId="{AA1A4FD0-D796-4470-8510-1E4BBC315DDF}" dt="2022-09-06T19:59:24.260" v="2153" actId="1076"/>
          <ac:spMkLst>
            <pc:docMk/>
            <pc:sldMk cId="0" sldId="1120"/>
            <ac:spMk id="4" creationId="{56B6919C-346A-C9ED-CFB1-8BAFE28EAF62}"/>
          </ac:spMkLst>
        </pc:spChg>
        <pc:spChg chg="mod">
          <ac:chgData name="Alan Soloway" userId="0fba1a10-d962-45e3-b40e-c1d035eec118" providerId="ADAL" clId="{AA1A4FD0-D796-4470-8510-1E4BBC315DDF}" dt="2022-09-06T17:03:53.809" v="447" actId="20577"/>
          <ac:spMkLst>
            <pc:docMk/>
            <pc:sldMk cId="0" sldId="1120"/>
            <ac:spMk id="7170" creationId="{B19BE02C-0930-35B4-BC36-66824434945E}"/>
          </ac:spMkLst>
        </pc:spChg>
      </pc:sldChg>
      <pc:sldChg chg="modSp add mod">
        <pc:chgData name="Alan Soloway" userId="0fba1a10-d962-45e3-b40e-c1d035eec118" providerId="ADAL" clId="{AA1A4FD0-D796-4470-8510-1E4BBC315DDF}" dt="2022-09-06T17:04:53.135" v="461" actId="20577"/>
        <pc:sldMkLst>
          <pc:docMk/>
          <pc:sldMk cId="0" sldId="1121"/>
        </pc:sldMkLst>
        <pc:spChg chg="mod">
          <ac:chgData name="Alan Soloway" userId="0fba1a10-d962-45e3-b40e-c1d035eec118" providerId="ADAL" clId="{AA1A4FD0-D796-4470-8510-1E4BBC315DDF}" dt="2022-09-06T17:04:53.135" v="461" actId="20577"/>
          <ac:spMkLst>
            <pc:docMk/>
            <pc:sldMk cId="0" sldId="1121"/>
            <ac:spMk id="8194" creationId="{F7F9B512-F2D3-8480-1FE0-C048A332D01E}"/>
          </ac:spMkLst>
        </pc:spChg>
      </pc:sldChg>
      <pc:sldChg chg="modSp add mod">
        <pc:chgData name="Alan Soloway" userId="0fba1a10-d962-45e3-b40e-c1d035eec118" providerId="ADAL" clId="{AA1A4FD0-D796-4470-8510-1E4BBC315DDF}" dt="2022-09-06T17:05:34.947" v="468" actId="20577"/>
        <pc:sldMkLst>
          <pc:docMk/>
          <pc:sldMk cId="0" sldId="1122"/>
        </pc:sldMkLst>
        <pc:spChg chg="mod">
          <ac:chgData name="Alan Soloway" userId="0fba1a10-d962-45e3-b40e-c1d035eec118" providerId="ADAL" clId="{AA1A4FD0-D796-4470-8510-1E4BBC315DDF}" dt="2022-09-06T17:05:34.947" v="468" actId="20577"/>
          <ac:spMkLst>
            <pc:docMk/>
            <pc:sldMk cId="0" sldId="1122"/>
            <ac:spMk id="5" creationId="{1BB600F5-7BB9-2D4E-B6D3-BA3D9B46D8B8}"/>
          </ac:spMkLst>
        </pc:spChg>
      </pc:sldChg>
      <pc:sldChg chg="modSp add mod">
        <pc:chgData name="Alan Soloway" userId="0fba1a10-d962-45e3-b40e-c1d035eec118" providerId="ADAL" clId="{AA1A4FD0-D796-4470-8510-1E4BBC315DDF}" dt="2022-09-06T17:06:07.303" v="474" actId="20577"/>
        <pc:sldMkLst>
          <pc:docMk/>
          <pc:sldMk cId="0" sldId="1123"/>
        </pc:sldMkLst>
        <pc:spChg chg="mod">
          <ac:chgData name="Alan Soloway" userId="0fba1a10-d962-45e3-b40e-c1d035eec118" providerId="ADAL" clId="{AA1A4FD0-D796-4470-8510-1E4BBC315DDF}" dt="2022-09-06T17:06:07.303" v="474" actId="20577"/>
          <ac:spMkLst>
            <pc:docMk/>
            <pc:sldMk cId="0" sldId="1123"/>
            <ac:spMk id="9218" creationId="{5A659672-06F2-B571-C00F-DC97D0CEB250}"/>
          </ac:spMkLst>
        </pc:spChg>
      </pc:sldChg>
      <pc:sldChg chg="modSp add mod">
        <pc:chgData name="Alan Soloway" userId="0fba1a10-d962-45e3-b40e-c1d035eec118" providerId="ADAL" clId="{AA1A4FD0-D796-4470-8510-1E4BBC315DDF}" dt="2022-09-06T17:06:49.542" v="483" actId="20577"/>
        <pc:sldMkLst>
          <pc:docMk/>
          <pc:sldMk cId="0" sldId="1124"/>
        </pc:sldMkLst>
        <pc:spChg chg="mod">
          <ac:chgData name="Alan Soloway" userId="0fba1a10-d962-45e3-b40e-c1d035eec118" providerId="ADAL" clId="{AA1A4FD0-D796-4470-8510-1E4BBC315DDF}" dt="2022-09-06T17:06:49.542" v="483" actId="20577"/>
          <ac:spMkLst>
            <pc:docMk/>
            <pc:sldMk cId="0" sldId="1124"/>
            <ac:spMk id="6146" creationId="{43EB7C79-FF81-2F38-6631-286635B22D29}"/>
          </ac:spMkLst>
        </pc:spChg>
      </pc:sldChg>
      <pc:sldChg chg="addSp delSp modSp add mod">
        <pc:chgData name="Alan Soloway" userId="0fba1a10-d962-45e3-b40e-c1d035eec118" providerId="ADAL" clId="{AA1A4FD0-D796-4470-8510-1E4BBC315DDF}" dt="2022-09-06T18:07:15.037" v="1061" actId="22"/>
        <pc:sldMkLst>
          <pc:docMk/>
          <pc:sldMk cId="0" sldId="1125"/>
        </pc:sldMkLst>
        <pc:spChg chg="add del">
          <ac:chgData name="Alan Soloway" userId="0fba1a10-d962-45e3-b40e-c1d035eec118" providerId="ADAL" clId="{AA1A4FD0-D796-4470-8510-1E4BBC315DDF}" dt="2022-09-06T18:07:15.037" v="1061" actId="22"/>
          <ac:spMkLst>
            <pc:docMk/>
            <pc:sldMk cId="0" sldId="1125"/>
            <ac:spMk id="6" creationId="{64BF1AD3-A63D-5332-6602-E4923B87ECC6}"/>
          </ac:spMkLst>
        </pc:spChg>
        <pc:spChg chg="mod">
          <ac:chgData name="Alan Soloway" userId="0fba1a10-d962-45e3-b40e-c1d035eec118" providerId="ADAL" clId="{AA1A4FD0-D796-4470-8510-1E4BBC315DDF}" dt="2022-09-06T17:07:39.722" v="494" actId="20577"/>
          <ac:spMkLst>
            <pc:docMk/>
            <pc:sldMk cId="0" sldId="1125"/>
            <ac:spMk id="8194" creationId="{93628809-969C-B787-24D0-A92F3039AFFD}"/>
          </ac:spMkLst>
        </pc:spChg>
      </pc:sldChg>
      <pc:sldChg chg="modSp add mod">
        <pc:chgData name="Alan Soloway" userId="0fba1a10-d962-45e3-b40e-c1d035eec118" providerId="ADAL" clId="{AA1A4FD0-D796-4470-8510-1E4BBC315DDF}" dt="2022-09-06T20:31:21.826" v="2425" actId="20577"/>
        <pc:sldMkLst>
          <pc:docMk/>
          <pc:sldMk cId="0" sldId="1126"/>
        </pc:sldMkLst>
        <pc:spChg chg="mod">
          <ac:chgData name="Alan Soloway" userId="0fba1a10-d962-45e3-b40e-c1d035eec118" providerId="ADAL" clId="{AA1A4FD0-D796-4470-8510-1E4BBC315DDF}" dt="2022-09-06T17:08:21.520" v="506" actId="20577"/>
          <ac:spMkLst>
            <pc:docMk/>
            <pc:sldMk cId="0" sldId="1126"/>
            <ac:spMk id="8194" creationId="{95C5D522-120E-8552-2EA4-9123618108AB}"/>
          </ac:spMkLst>
        </pc:spChg>
        <pc:graphicFrameChg chg="modGraphic">
          <ac:chgData name="Alan Soloway" userId="0fba1a10-d962-45e3-b40e-c1d035eec118" providerId="ADAL" clId="{AA1A4FD0-D796-4470-8510-1E4BBC315DDF}" dt="2022-09-06T20:31:21.826" v="2425" actId="20577"/>
          <ac:graphicFrameMkLst>
            <pc:docMk/>
            <pc:sldMk cId="0" sldId="1126"/>
            <ac:graphicFrameMk id="5" creationId="{8F44E2F3-4244-FD22-4C40-B5361AD94AC4}"/>
          </ac:graphicFrameMkLst>
        </pc:graphicFrameChg>
      </pc:sldChg>
      <pc:sldChg chg="addSp delSp modSp add mod">
        <pc:chgData name="Alan Soloway" userId="0fba1a10-d962-45e3-b40e-c1d035eec118" providerId="ADAL" clId="{AA1A4FD0-D796-4470-8510-1E4BBC315DDF}" dt="2022-09-07T02:36:25.944" v="2684" actId="22"/>
        <pc:sldMkLst>
          <pc:docMk/>
          <pc:sldMk cId="0" sldId="1127"/>
        </pc:sldMkLst>
        <pc:spChg chg="add del">
          <ac:chgData name="Alan Soloway" userId="0fba1a10-d962-45e3-b40e-c1d035eec118" providerId="ADAL" clId="{AA1A4FD0-D796-4470-8510-1E4BBC315DDF}" dt="2022-09-07T02:36:09.320" v="2680" actId="22"/>
          <ac:spMkLst>
            <pc:docMk/>
            <pc:sldMk cId="0" sldId="1127"/>
            <ac:spMk id="6" creationId="{CAE798D6-84E8-4BE4-648F-B74E4D65548F}"/>
          </ac:spMkLst>
        </pc:spChg>
        <pc:spChg chg="add del">
          <ac:chgData name="Alan Soloway" userId="0fba1a10-d962-45e3-b40e-c1d035eec118" providerId="ADAL" clId="{AA1A4FD0-D796-4470-8510-1E4BBC315DDF}" dt="2022-09-07T02:36:20.812" v="2682" actId="22"/>
          <ac:spMkLst>
            <pc:docMk/>
            <pc:sldMk cId="0" sldId="1127"/>
            <ac:spMk id="8" creationId="{DC75A936-AC77-52C0-570C-C7996F491E6D}"/>
          </ac:spMkLst>
        </pc:spChg>
        <pc:spChg chg="add del">
          <ac:chgData name="Alan Soloway" userId="0fba1a10-d962-45e3-b40e-c1d035eec118" providerId="ADAL" clId="{AA1A4FD0-D796-4470-8510-1E4BBC315DDF}" dt="2022-09-07T02:36:25.944" v="2684" actId="22"/>
          <ac:spMkLst>
            <pc:docMk/>
            <pc:sldMk cId="0" sldId="1127"/>
            <ac:spMk id="10" creationId="{490B95E2-FCDB-3ECB-7E31-D20020F6EBAB}"/>
          </ac:spMkLst>
        </pc:spChg>
        <pc:spChg chg="mod">
          <ac:chgData name="Alan Soloway" userId="0fba1a10-d962-45e3-b40e-c1d035eec118" providerId="ADAL" clId="{AA1A4FD0-D796-4470-8510-1E4BBC315DDF}" dt="2022-09-06T17:08:58.011" v="516" actId="20577"/>
          <ac:spMkLst>
            <pc:docMk/>
            <pc:sldMk cId="0" sldId="1127"/>
            <ac:spMk id="8194" creationId="{00000000-0000-0000-0000-000000000000}"/>
          </ac:spMkLst>
        </pc:spChg>
      </pc:sldChg>
      <pc:sldChg chg="modSp add mod">
        <pc:chgData name="Alan Soloway" userId="0fba1a10-d962-45e3-b40e-c1d035eec118" providerId="ADAL" clId="{AA1A4FD0-D796-4470-8510-1E4BBC315DDF}" dt="2022-09-06T17:09:39.590" v="523" actId="20577"/>
        <pc:sldMkLst>
          <pc:docMk/>
          <pc:sldMk cId="0" sldId="1128"/>
        </pc:sldMkLst>
        <pc:spChg chg="mod">
          <ac:chgData name="Alan Soloway" userId="0fba1a10-d962-45e3-b40e-c1d035eec118" providerId="ADAL" clId="{AA1A4FD0-D796-4470-8510-1E4BBC315DDF}" dt="2022-09-06T17:09:39.590" v="523" actId="20577"/>
          <ac:spMkLst>
            <pc:docMk/>
            <pc:sldMk cId="0" sldId="1128"/>
            <ac:spMk id="8194" creationId="{00000000-0000-0000-0000-000000000000}"/>
          </ac:spMkLst>
        </pc:spChg>
      </pc:sldChg>
      <pc:sldChg chg="modSp add mod">
        <pc:chgData name="Alan Soloway" userId="0fba1a10-d962-45e3-b40e-c1d035eec118" providerId="ADAL" clId="{AA1A4FD0-D796-4470-8510-1E4BBC315DDF}" dt="2022-09-06T17:11:25.277" v="540" actId="20577"/>
        <pc:sldMkLst>
          <pc:docMk/>
          <pc:sldMk cId="0" sldId="1129"/>
        </pc:sldMkLst>
        <pc:spChg chg="mod">
          <ac:chgData name="Alan Soloway" userId="0fba1a10-d962-45e3-b40e-c1d035eec118" providerId="ADAL" clId="{AA1A4FD0-D796-4470-8510-1E4BBC315DDF}" dt="2022-09-06T17:11:25.277" v="540" actId="20577"/>
          <ac:spMkLst>
            <pc:docMk/>
            <pc:sldMk cId="0" sldId="1129"/>
            <ac:spMk id="7170" creationId="{E8B497EC-E3A6-08B1-38D6-4E6F44534EB2}"/>
          </ac:spMkLst>
        </pc:spChg>
      </pc:sldChg>
      <pc:sldChg chg="modSp new mod">
        <pc:chgData name="Alan Soloway" userId="0fba1a10-d962-45e3-b40e-c1d035eec118" providerId="ADAL" clId="{AA1A4FD0-D796-4470-8510-1E4BBC315DDF}" dt="2022-09-06T19:49:35.506" v="2141" actId="20577"/>
        <pc:sldMkLst>
          <pc:docMk/>
          <pc:sldMk cId="2712885716" sldId="1130"/>
        </pc:sldMkLst>
        <pc:spChg chg="mod">
          <ac:chgData name="Alan Soloway" userId="0fba1a10-d962-45e3-b40e-c1d035eec118" providerId="ADAL" clId="{AA1A4FD0-D796-4470-8510-1E4BBC315DDF}" dt="2022-09-06T17:20:13.820" v="571" actId="20577"/>
          <ac:spMkLst>
            <pc:docMk/>
            <pc:sldMk cId="2712885716" sldId="1130"/>
            <ac:spMk id="2" creationId="{A4622016-CAE3-8F63-B68A-750665977F4E}"/>
          </ac:spMkLst>
        </pc:spChg>
        <pc:spChg chg="mod">
          <ac:chgData name="Alan Soloway" userId="0fba1a10-d962-45e3-b40e-c1d035eec118" providerId="ADAL" clId="{AA1A4FD0-D796-4470-8510-1E4BBC315DDF}" dt="2022-09-06T19:49:35.506" v="2141" actId="20577"/>
          <ac:spMkLst>
            <pc:docMk/>
            <pc:sldMk cId="2712885716" sldId="1130"/>
            <ac:spMk id="3" creationId="{77564346-AA69-7907-9599-0421F5BFB701}"/>
          </ac:spMkLst>
        </pc:spChg>
      </pc:sldChg>
      <pc:sldChg chg="modSp add del mod">
        <pc:chgData name="Alan Soloway" userId="0fba1a10-d962-45e3-b40e-c1d035eec118" providerId="ADAL" clId="{AA1A4FD0-D796-4470-8510-1E4BBC315DDF}" dt="2022-09-06T19:26:00.932" v="1842" actId="47"/>
        <pc:sldMkLst>
          <pc:docMk/>
          <pc:sldMk cId="600558794" sldId="1131"/>
        </pc:sldMkLst>
        <pc:spChg chg="mod">
          <ac:chgData name="Alan Soloway" userId="0fba1a10-d962-45e3-b40e-c1d035eec118" providerId="ADAL" clId="{AA1A4FD0-D796-4470-8510-1E4BBC315DDF}" dt="2022-09-06T17:20:28.395" v="573" actId="20577"/>
          <ac:spMkLst>
            <pc:docMk/>
            <pc:sldMk cId="600558794" sldId="1131"/>
            <ac:spMk id="2" creationId="{A4622016-CAE3-8F63-B68A-750665977F4E}"/>
          </ac:spMkLst>
        </pc:spChg>
      </pc:sldChg>
      <pc:sldChg chg="addSp delSp modSp add mod">
        <pc:chgData name="Alan Soloway" userId="0fba1a10-d962-45e3-b40e-c1d035eec118" providerId="ADAL" clId="{AA1A4FD0-D796-4470-8510-1E4BBC315DDF}" dt="2022-09-07T15:16:41.455" v="2840" actId="20577"/>
        <pc:sldMkLst>
          <pc:docMk/>
          <pc:sldMk cId="3114860468" sldId="1132"/>
        </pc:sldMkLst>
        <pc:spChg chg="mod">
          <ac:chgData name="Alan Soloway" userId="0fba1a10-d962-45e3-b40e-c1d035eec118" providerId="ADAL" clId="{AA1A4FD0-D796-4470-8510-1E4BBC315DDF}" dt="2022-09-06T17:31:44.432" v="729" actId="20577"/>
          <ac:spMkLst>
            <pc:docMk/>
            <pc:sldMk cId="3114860468" sldId="1132"/>
            <ac:spMk id="16386" creationId="{00000000-0000-0000-0000-000000000000}"/>
          </ac:spMkLst>
        </pc:spChg>
        <pc:graphicFrameChg chg="add mod modGraphic">
          <ac:chgData name="Alan Soloway" userId="0fba1a10-d962-45e3-b40e-c1d035eec118" providerId="ADAL" clId="{AA1A4FD0-D796-4470-8510-1E4BBC315DDF}" dt="2022-09-07T15:16:41.455" v="2840" actId="20577"/>
          <ac:graphicFrameMkLst>
            <pc:docMk/>
            <pc:sldMk cId="3114860468" sldId="1132"/>
            <ac:graphicFrameMk id="2" creationId="{8D5D58F9-DFEF-B3E1-CC7A-F422796534EB}"/>
          </ac:graphicFrameMkLst>
        </pc:graphicFrameChg>
        <pc:graphicFrameChg chg="del modGraphic">
          <ac:chgData name="Alan Soloway" userId="0fba1a10-d962-45e3-b40e-c1d035eec118" providerId="ADAL" clId="{AA1A4FD0-D796-4470-8510-1E4BBC315DDF}" dt="2022-09-06T17:22:31.431" v="607" actId="478"/>
          <ac:graphicFrameMkLst>
            <pc:docMk/>
            <pc:sldMk cId="3114860468" sldId="1132"/>
            <ac:graphicFrameMk id="4" creationId="{00000000-0000-0000-0000-000000000000}"/>
          </ac:graphicFrameMkLst>
        </pc:graphicFrameChg>
      </pc:sldChg>
      <pc:sldChg chg="add del">
        <pc:chgData name="Alan Soloway" userId="0fba1a10-d962-45e3-b40e-c1d035eec118" providerId="ADAL" clId="{AA1A4FD0-D796-4470-8510-1E4BBC315DDF}" dt="2022-09-06T17:40:56.417" v="851" actId="2890"/>
        <pc:sldMkLst>
          <pc:docMk/>
          <pc:sldMk cId="3446463840" sldId="1133"/>
        </pc:sldMkLst>
      </pc:sldChg>
      <pc:sldChg chg="modSp add mod">
        <pc:chgData name="Alan Soloway" userId="0fba1a10-d962-45e3-b40e-c1d035eec118" providerId="ADAL" clId="{AA1A4FD0-D796-4470-8510-1E4BBC315DDF}" dt="2022-09-07T15:18:28.842" v="2842" actId="20577"/>
        <pc:sldMkLst>
          <pc:docMk/>
          <pc:sldMk cId="3829580410" sldId="1133"/>
        </pc:sldMkLst>
        <pc:spChg chg="mod">
          <ac:chgData name="Alan Soloway" userId="0fba1a10-d962-45e3-b40e-c1d035eec118" providerId="ADAL" clId="{AA1A4FD0-D796-4470-8510-1E4BBC315DDF}" dt="2022-09-06T17:41:12.100" v="862" actId="20577"/>
          <ac:spMkLst>
            <pc:docMk/>
            <pc:sldMk cId="3829580410" sldId="1133"/>
            <ac:spMk id="16386" creationId="{00000000-0000-0000-0000-000000000000}"/>
          </ac:spMkLst>
        </pc:spChg>
        <pc:graphicFrameChg chg="mod modGraphic">
          <ac:chgData name="Alan Soloway" userId="0fba1a10-d962-45e3-b40e-c1d035eec118" providerId="ADAL" clId="{AA1A4FD0-D796-4470-8510-1E4BBC315DDF}" dt="2022-09-07T15:18:28.842" v="2842" actId="20577"/>
          <ac:graphicFrameMkLst>
            <pc:docMk/>
            <pc:sldMk cId="3829580410" sldId="1133"/>
            <ac:graphicFrameMk id="2" creationId="{8D5D58F9-DFEF-B3E1-CC7A-F422796534EB}"/>
          </ac:graphicFrameMkLst>
        </pc:graphicFrameChg>
      </pc:sldChg>
      <pc:sldChg chg="modSp add mod">
        <pc:chgData name="Alan Soloway" userId="0fba1a10-d962-45e3-b40e-c1d035eec118" providerId="ADAL" clId="{AA1A4FD0-D796-4470-8510-1E4BBC315DDF}" dt="2022-09-06T18:08:26.719" v="1073" actId="20577"/>
        <pc:sldMkLst>
          <pc:docMk/>
          <pc:sldMk cId="0" sldId="1134"/>
        </pc:sldMkLst>
        <pc:spChg chg="mod">
          <ac:chgData name="Alan Soloway" userId="0fba1a10-d962-45e3-b40e-c1d035eec118" providerId="ADAL" clId="{AA1A4FD0-D796-4470-8510-1E4BBC315DDF}" dt="2022-09-06T18:08:26.719" v="1073" actId="20577"/>
          <ac:spMkLst>
            <pc:docMk/>
            <pc:sldMk cId="0" sldId="1134"/>
            <ac:spMk id="7170" creationId="{5B650D81-AF9E-2423-32C9-52CF52717E88}"/>
          </ac:spMkLst>
        </pc:spChg>
      </pc:sldChg>
      <pc:sldChg chg="modSp add mod">
        <pc:chgData name="Alan Soloway" userId="0fba1a10-d962-45e3-b40e-c1d035eec118" providerId="ADAL" clId="{AA1A4FD0-D796-4470-8510-1E4BBC315DDF}" dt="2022-09-06T18:08:35.737" v="1084" actId="20577"/>
        <pc:sldMkLst>
          <pc:docMk/>
          <pc:sldMk cId="0" sldId="1135"/>
        </pc:sldMkLst>
        <pc:spChg chg="mod">
          <ac:chgData name="Alan Soloway" userId="0fba1a10-d962-45e3-b40e-c1d035eec118" providerId="ADAL" clId="{AA1A4FD0-D796-4470-8510-1E4BBC315DDF}" dt="2022-09-06T18:08:35.737" v="1084" actId="20577"/>
          <ac:spMkLst>
            <pc:docMk/>
            <pc:sldMk cId="0" sldId="1135"/>
            <ac:spMk id="8194" creationId="{0B0DE28F-C4E5-5E55-7D77-8E4A4247AA1E}"/>
          </ac:spMkLst>
        </pc:spChg>
      </pc:sldChg>
      <pc:sldChg chg="modSp add mod">
        <pc:chgData name="Alan Soloway" userId="0fba1a10-d962-45e3-b40e-c1d035eec118" providerId="ADAL" clId="{AA1A4FD0-D796-4470-8510-1E4BBC315DDF}" dt="2022-09-06T18:09:24.474" v="1099" actId="20577"/>
        <pc:sldMkLst>
          <pc:docMk/>
          <pc:sldMk cId="0" sldId="1136"/>
        </pc:sldMkLst>
        <pc:spChg chg="mod">
          <ac:chgData name="Alan Soloway" userId="0fba1a10-d962-45e3-b40e-c1d035eec118" providerId="ADAL" clId="{AA1A4FD0-D796-4470-8510-1E4BBC315DDF}" dt="2022-09-06T18:09:24.474" v="1099" actId="20577"/>
          <ac:spMkLst>
            <pc:docMk/>
            <pc:sldMk cId="0" sldId="1136"/>
            <ac:spMk id="9218" creationId="{883A50DD-5763-C45F-55A3-35E6D2BA98FC}"/>
          </ac:spMkLst>
        </pc:spChg>
      </pc:sldChg>
      <pc:sldChg chg="modSp add mod">
        <pc:chgData name="Alan Soloway" userId="0fba1a10-d962-45e3-b40e-c1d035eec118" providerId="ADAL" clId="{AA1A4FD0-D796-4470-8510-1E4BBC315DDF}" dt="2022-09-06T19:52:38.812" v="2145" actId="20577"/>
        <pc:sldMkLst>
          <pc:docMk/>
          <pc:sldMk cId="1486771013" sldId="1137"/>
        </pc:sldMkLst>
        <pc:spChg chg="mod">
          <ac:chgData name="Alan Soloway" userId="0fba1a10-d962-45e3-b40e-c1d035eec118" providerId="ADAL" clId="{AA1A4FD0-D796-4470-8510-1E4BBC315DDF}" dt="2022-09-06T19:26:11.662" v="1845" actId="20577"/>
          <ac:spMkLst>
            <pc:docMk/>
            <pc:sldMk cId="1486771013" sldId="1137"/>
            <ac:spMk id="2" creationId="{A4622016-CAE3-8F63-B68A-750665977F4E}"/>
          </ac:spMkLst>
        </pc:spChg>
        <pc:spChg chg="mod">
          <ac:chgData name="Alan Soloway" userId="0fba1a10-d962-45e3-b40e-c1d035eec118" providerId="ADAL" clId="{AA1A4FD0-D796-4470-8510-1E4BBC315DDF}" dt="2022-09-06T19:52:38.812" v="2145" actId="20577"/>
          <ac:spMkLst>
            <pc:docMk/>
            <pc:sldMk cId="1486771013" sldId="1137"/>
            <ac:spMk id="3" creationId="{77564346-AA69-7907-9599-0421F5BFB701}"/>
          </ac:spMkLst>
        </pc:spChg>
      </pc:sldChg>
      <pc:sldChg chg="modSp add mod">
        <pc:chgData name="Alan Soloway" userId="0fba1a10-d962-45e3-b40e-c1d035eec118" providerId="ADAL" clId="{AA1A4FD0-D796-4470-8510-1E4BBC315DDF}" dt="2022-09-07T02:36:47.107" v="2694" actId="20577"/>
        <pc:sldMkLst>
          <pc:docMk/>
          <pc:sldMk cId="0" sldId="1138"/>
        </pc:sldMkLst>
        <pc:spChg chg="mod">
          <ac:chgData name="Alan Soloway" userId="0fba1a10-d962-45e3-b40e-c1d035eec118" providerId="ADAL" clId="{AA1A4FD0-D796-4470-8510-1E4BBC315DDF}" dt="2022-09-07T02:36:47.107" v="2694" actId="20577"/>
          <ac:spMkLst>
            <pc:docMk/>
            <pc:sldMk cId="0" sldId="1138"/>
            <ac:spMk id="7170" creationId="{DF44B647-547C-3286-3129-072728C3AD31}"/>
          </ac:spMkLst>
        </pc:spChg>
      </pc:sldChg>
      <pc:sldChg chg="modSp add mod">
        <pc:chgData name="Alan Soloway" userId="0fba1a10-d962-45e3-b40e-c1d035eec118" providerId="ADAL" clId="{AA1A4FD0-D796-4470-8510-1E4BBC315DDF}" dt="2022-09-07T02:38:56.751" v="2737" actId="20577"/>
        <pc:sldMkLst>
          <pc:docMk/>
          <pc:sldMk cId="0" sldId="1139"/>
        </pc:sldMkLst>
        <pc:spChg chg="mod">
          <ac:chgData name="Alan Soloway" userId="0fba1a10-d962-45e3-b40e-c1d035eec118" providerId="ADAL" clId="{AA1A4FD0-D796-4470-8510-1E4BBC315DDF}" dt="2022-09-07T02:38:56.751" v="2737" actId="20577"/>
          <ac:spMkLst>
            <pc:docMk/>
            <pc:sldMk cId="0" sldId="1139"/>
            <ac:spMk id="8194" creationId="{77B2126D-7ED8-8E3C-EB87-EEB8E138B190}"/>
          </ac:spMkLst>
        </pc:spChg>
      </pc:sldChg>
      <pc:sldChg chg="add">
        <pc:chgData name="Alan Soloway" userId="0fba1a10-d962-45e3-b40e-c1d035eec118" providerId="ADAL" clId="{AA1A4FD0-D796-4470-8510-1E4BBC315DDF}" dt="2022-09-07T13:29:44.062" v="2793"/>
        <pc:sldMkLst>
          <pc:docMk/>
          <pc:sldMk cId="363133267" sldId="1140"/>
        </pc:sldMkLst>
      </pc:sldChg>
      <pc:sldChg chg="add">
        <pc:chgData name="Alan Soloway" userId="0fba1a10-d962-45e3-b40e-c1d035eec118" providerId="ADAL" clId="{AA1A4FD0-D796-4470-8510-1E4BBC315DDF}" dt="2022-09-07T14:35:18.721" v="2828"/>
        <pc:sldMkLst>
          <pc:docMk/>
          <pc:sldMk cId="0" sldId="1141"/>
        </pc:sldMkLst>
      </pc:sldChg>
      <pc:sldChg chg="modSp add mod">
        <pc:chgData name="Alan Soloway" userId="0fba1a10-d962-45e3-b40e-c1d035eec118" providerId="ADAL" clId="{AA1A4FD0-D796-4470-8510-1E4BBC315DDF}" dt="2022-09-07T15:16:32.982" v="2839" actId="20577"/>
        <pc:sldMkLst>
          <pc:docMk/>
          <pc:sldMk cId="0" sldId="1142"/>
        </pc:sldMkLst>
        <pc:spChg chg="mod">
          <ac:chgData name="Alan Soloway" userId="0fba1a10-d962-45e3-b40e-c1d035eec118" providerId="ADAL" clId="{AA1A4FD0-D796-4470-8510-1E4BBC315DDF}" dt="2022-09-07T15:16:32.982" v="2839" actId="20577"/>
          <ac:spMkLst>
            <pc:docMk/>
            <pc:sldMk cId="0" sldId="1142"/>
            <ac:spMk id="7170" creationId="{1D0E68FC-DEDE-C427-3C09-C0BBDE6B1A4F}"/>
          </ac:spMkLst>
        </pc:spChg>
      </pc:sldChg>
      <pc:sldMasterChg chg="modSp mod modSldLayout">
        <pc:chgData name="Alan Soloway" userId="0fba1a10-d962-45e3-b40e-c1d035eec118" providerId="ADAL" clId="{AA1A4FD0-D796-4470-8510-1E4BBC315DDF}" dt="2022-09-06T14:32:06.773" v="41" actId="20577"/>
        <pc:sldMasterMkLst>
          <pc:docMk/>
          <pc:sldMasterMk cId="0" sldId="2147483729"/>
        </pc:sldMasterMkLst>
        <pc:spChg chg="mod">
          <ac:chgData name="Alan Soloway" userId="0fba1a10-d962-45e3-b40e-c1d035eec118" providerId="ADAL" clId="{AA1A4FD0-D796-4470-8510-1E4BBC315DDF}" dt="2022-09-06T14:32:06.773" v="41" actId="20577"/>
          <ac:spMkLst>
            <pc:docMk/>
            <pc:sldMasterMk cId="0" sldId="2147483729"/>
            <ac:spMk id="14" creationId="{030DF169-4F9A-4D13-8638-5028A4E3BEAA}"/>
          </ac:spMkLst>
        </pc:spChg>
        <pc:sldLayoutChg chg="modSp mod">
          <pc:chgData name="Alan Soloway" userId="0fba1a10-d962-45e3-b40e-c1d035eec118" providerId="ADAL" clId="{AA1A4FD0-D796-4470-8510-1E4BBC315DDF}" dt="2022-09-06T14:31:35.218" v="27" actId="20577"/>
          <pc:sldLayoutMkLst>
            <pc:docMk/>
            <pc:sldMasterMk cId="0" sldId="2147483729"/>
            <pc:sldLayoutMk cId="684747627" sldId="2147483988"/>
          </pc:sldLayoutMkLst>
          <pc:spChg chg="mod">
            <ac:chgData name="Alan Soloway" userId="0fba1a10-d962-45e3-b40e-c1d035eec118" providerId="ADAL" clId="{AA1A4FD0-D796-4470-8510-1E4BBC315DDF}" dt="2022-09-06T14:31:30.066" v="24" actId="20577"/>
            <ac:spMkLst>
              <pc:docMk/>
              <pc:sldMasterMk cId="0" sldId="2147483729"/>
              <pc:sldLayoutMk cId="684747627" sldId="2147483988"/>
              <ac:spMk id="4" creationId="{AB6CF3B8-1087-4EA1-B913-F019DD3E242C}"/>
            </ac:spMkLst>
          </pc:spChg>
          <pc:spChg chg="mod">
            <ac:chgData name="Alan Soloway" userId="0fba1a10-d962-45e3-b40e-c1d035eec118" providerId="ADAL" clId="{AA1A4FD0-D796-4470-8510-1E4BBC315DDF}" dt="2022-09-06T14:31:35.218" v="27" actId="20577"/>
            <ac:spMkLst>
              <pc:docMk/>
              <pc:sldMasterMk cId="0" sldId="2147483729"/>
              <pc:sldLayoutMk cId="684747627" sldId="2147483988"/>
              <ac:spMk id="5" creationId="{95FCF8CD-2C30-4430-B3A5-F165BE96BF3D}"/>
            </ac:spMkLst>
          </pc:spChg>
        </pc:sldLayoutChg>
      </pc:sldMasterChg>
    </pc:docChg>
  </pc:docChgLst>
  <pc:docChgLst>
    <pc:chgData name="Alan Soloway" userId="0fba1a10-d962-45e3-b40e-c1d035eec118" providerId="ADAL" clId="{498817B4-99BC-4892-9CFE-1A67AD069F91}"/>
    <pc:docChg chg="undo redo custSel addSld delSld modSld modMainMaster">
      <pc:chgData name="Alan Soloway" userId="0fba1a10-d962-45e3-b40e-c1d035eec118" providerId="ADAL" clId="{498817B4-99BC-4892-9CFE-1A67AD069F91}" dt="2022-12-06T15:52:34.836" v="3382" actId="20577"/>
      <pc:docMkLst>
        <pc:docMk/>
      </pc:docMkLst>
      <pc:sldChg chg="modSp mod">
        <pc:chgData name="Alan Soloway" userId="0fba1a10-d962-45e3-b40e-c1d035eec118" providerId="ADAL" clId="{498817B4-99BC-4892-9CFE-1A67AD069F91}" dt="2022-11-28T17:35:19.303" v="0" actId="313"/>
        <pc:sldMkLst>
          <pc:docMk/>
          <pc:sldMk cId="0" sldId="303"/>
        </pc:sldMkLst>
        <pc:spChg chg="mod">
          <ac:chgData name="Alan Soloway" userId="0fba1a10-d962-45e3-b40e-c1d035eec118" providerId="ADAL" clId="{498817B4-99BC-4892-9CFE-1A67AD069F91}" dt="2022-11-28T17:35:19.303" v="0" actId="313"/>
          <ac:spMkLst>
            <pc:docMk/>
            <pc:sldMk cId="0" sldId="303"/>
            <ac:spMk id="9219" creationId="{8EE155D7-4578-4DE9-B201-A26BBC2A7B65}"/>
          </ac:spMkLst>
        </pc:spChg>
      </pc:sldChg>
      <pc:sldChg chg="addSp delSp modSp mod">
        <pc:chgData name="Alan Soloway" userId="0fba1a10-d962-45e3-b40e-c1d035eec118" providerId="ADAL" clId="{498817B4-99BC-4892-9CFE-1A67AD069F91}" dt="2022-11-29T16:33:07.978" v="1578" actId="122"/>
        <pc:sldMkLst>
          <pc:docMk/>
          <pc:sldMk cId="2787748043" sldId="533"/>
        </pc:sldMkLst>
        <pc:spChg chg="mod">
          <ac:chgData name="Alan Soloway" userId="0fba1a10-d962-45e3-b40e-c1d035eec118" providerId="ADAL" clId="{498817B4-99BC-4892-9CFE-1A67AD069F91}" dt="2022-11-29T16:33:07.978" v="1578" actId="122"/>
          <ac:spMkLst>
            <pc:docMk/>
            <pc:sldMk cId="2787748043" sldId="533"/>
            <ac:spMk id="6" creationId="{00000000-0000-0000-0000-000000000000}"/>
          </ac:spMkLst>
        </pc:spChg>
        <pc:graphicFrameChg chg="del modGraphic">
          <ac:chgData name="Alan Soloway" userId="0fba1a10-d962-45e3-b40e-c1d035eec118" providerId="ADAL" clId="{498817B4-99BC-4892-9CFE-1A67AD069F91}" dt="2022-11-28T21:36:56.771" v="1008" actId="478"/>
          <ac:graphicFrameMkLst>
            <pc:docMk/>
            <pc:sldMk cId="2787748043" sldId="533"/>
            <ac:graphicFrameMk id="2" creationId="{D6B24BEE-4269-770A-5624-8449AB55DEE9}"/>
          </ac:graphicFrameMkLst>
        </pc:graphicFrameChg>
        <pc:graphicFrameChg chg="add mod modGraphic">
          <ac:chgData name="Alan Soloway" userId="0fba1a10-d962-45e3-b40e-c1d035eec118" providerId="ADAL" clId="{498817B4-99BC-4892-9CFE-1A67AD069F91}" dt="2022-11-28T22:02:47.793" v="1107" actId="20577"/>
          <ac:graphicFrameMkLst>
            <pc:docMk/>
            <pc:sldMk cId="2787748043" sldId="533"/>
            <ac:graphicFrameMk id="3" creationId="{1E9E094F-729B-C4A4-940D-6F86198ACBEC}"/>
          </ac:graphicFrameMkLst>
        </pc:graphicFrameChg>
      </pc:sldChg>
      <pc:sldChg chg="addSp delSp">
        <pc:chgData name="Alan Soloway" userId="0fba1a10-d962-45e3-b40e-c1d035eec118" providerId="ADAL" clId="{498817B4-99BC-4892-9CFE-1A67AD069F91}" dt="2022-11-29T18:23:54.959" v="1907"/>
        <pc:sldMkLst>
          <pc:docMk/>
          <pc:sldMk cId="740844187" sldId="536"/>
        </pc:sldMkLst>
        <pc:graphicFrameChg chg="add del">
          <ac:chgData name="Alan Soloway" userId="0fba1a10-d962-45e3-b40e-c1d035eec118" providerId="ADAL" clId="{498817B4-99BC-4892-9CFE-1A67AD069F91}" dt="2022-11-29T18:23:54.959" v="1907"/>
          <ac:graphicFrameMkLst>
            <pc:docMk/>
            <pc:sldMk cId="740844187" sldId="536"/>
            <ac:graphicFrameMk id="2" creationId="{A27EE308-D52C-8588-68BB-2D9EF1CC9779}"/>
          </ac:graphicFrameMkLst>
        </pc:graphicFrameChg>
      </pc:sldChg>
      <pc:sldChg chg="addSp delSp modSp mod">
        <pc:chgData name="Alan Soloway" userId="0fba1a10-d962-45e3-b40e-c1d035eec118" providerId="ADAL" clId="{498817B4-99BC-4892-9CFE-1A67AD069F91}" dt="2022-12-06T15:52:34.836" v="3382" actId="20577"/>
        <pc:sldMkLst>
          <pc:docMk/>
          <pc:sldMk cId="4221313708" sldId="537"/>
        </pc:sldMkLst>
        <pc:spChg chg="mod">
          <ac:chgData name="Alan Soloway" userId="0fba1a10-d962-45e3-b40e-c1d035eec118" providerId="ADAL" clId="{498817B4-99BC-4892-9CFE-1A67AD069F91}" dt="2022-12-06T15:52:34.836" v="3382" actId="20577"/>
          <ac:spMkLst>
            <pc:docMk/>
            <pc:sldMk cId="4221313708" sldId="537"/>
            <ac:spMk id="19459" creationId="{00000000-0000-0000-0000-000000000000}"/>
          </ac:spMkLst>
        </pc:spChg>
        <pc:graphicFrameChg chg="add del">
          <ac:chgData name="Alan Soloway" userId="0fba1a10-d962-45e3-b40e-c1d035eec118" providerId="ADAL" clId="{498817B4-99BC-4892-9CFE-1A67AD069F91}" dt="2022-11-29T18:23:54.187" v="1906"/>
          <ac:graphicFrameMkLst>
            <pc:docMk/>
            <pc:sldMk cId="4221313708" sldId="537"/>
            <ac:graphicFrameMk id="2" creationId="{A090DC88-5C69-22C2-4C0E-18A192258E0B}"/>
          </ac:graphicFrameMkLst>
        </pc:graphicFrameChg>
      </pc:sldChg>
      <pc:sldChg chg="modSp mod">
        <pc:chgData name="Alan Soloway" userId="0fba1a10-d962-45e3-b40e-c1d035eec118" providerId="ADAL" clId="{498817B4-99BC-4892-9CFE-1A67AD069F91}" dt="2022-12-06T14:41:45.331" v="3153" actId="403"/>
        <pc:sldMkLst>
          <pc:docMk/>
          <pc:sldMk cId="132225336" sldId="538"/>
        </pc:sldMkLst>
        <pc:spChg chg="mod">
          <ac:chgData name="Alan Soloway" userId="0fba1a10-d962-45e3-b40e-c1d035eec118" providerId="ADAL" clId="{498817B4-99BC-4892-9CFE-1A67AD069F91}" dt="2022-12-06T14:41:45.331" v="3153" actId="403"/>
          <ac:spMkLst>
            <pc:docMk/>
            <pc:sldMk cId="132225336" sldId="538"/>
            <ac:spMk id="20483" creationId="{00000000-0000-0000-0000-000000000000}"/>
          </ac:spMkLst>
        </pc:spChg>
      </pc:sldChg>
      <pc:sldChg chg="modSp">
        <pc:chgData name="Alan Soloway" userId="0fba1a10-d962-45e3-b40e-c1d035eec118" providerId="ADAL" clId="{498817B4-99BC-4892-9CFE-1A67AD069F91}" dt="2022-11-29T16:32:45.003" v="1574" actId="113"/>
        <pc:sldMkLst>
          <pc:docMk/>
          <pc:sldMk cId="3557362136" sldId="548"/>
        </pc:sldMkLst>
        <pc:spChg chg="mod">
          <ac:chgData name="Alan Soloway" userId="0fba1a10-d962-45e3-b40e-c1d035eec118" providerId="ADAL" clId="{498817B4-99BC-4892-9CFE-1A67AD069F91}" dt="2022-11-29T16:32:45.003" v="1574" actId="113"/>
          <ac:spMkLst>
            <pc:docMk/>
            <pc:sldMk cId="3557362136" sldId="548"/>
            <ac:spMk id="26626" creationId="{00000000-0000-0000-0000-000000000000}"/>
          </ac:spMkLst>
        </pc:spChg>
        <pc:graphicFrameChg chg="mod">
          <ac:chgData name="Alan Soloway" userId="0fba1a10-d962-45e3-b40e-c1d035eec118" providerId="ADAL" clId="{498817B4-99BC-4892-9CFE-1A67AD069F91}" dt="2022-11-28T21:28:46.941" v="966" actId="14100"/>
          <ac:graphicFrameMkLst>
            <pc:docMk/>
            <pc:sldMk cId="3557362136" sldId="548"/>
            <ac:graphicFrameMk id="10" creationId="{00000000-0000-0000-0000-000000000000}"/>
          </ac:graphicFrameMkLst>
        </pc:graphicFrameChg>
      </pc:sldChg>
      <pc:sldChg chg="modSp">
        <pc:chgData name="Alan Soloway" userId="0fba1a10-d962-45e3-b40e-c1d035eec118" providerId="ADAL" clId="{498817B4-99BC-4892-9CFE-1A67AD069F91}" dt="2022-11-29T16:32:51.002" v="1575" actId="113"/>
        <pc:sldMkLst>
          <pc:docMk/>
          <pc:sldMk cId="2359965303" sldId="549"/>
        </pc:sldMkLst>
        <pc:spChg chg="mod">
          <ac:chgData name="Alan Soloway" userId="0fba1a10-d962-45e3-b40e-c1d035eec118" providerId="ADAL" clId="{498817B4-99BC-4892-9CFE-1A67AD069F91}" dt="2022-11-29T16:32:51.002" v="1575" actId="113"/>
          <ac:spMkLst>
            <pc:docMk/>
            <pc:sldMk cId="2359965303" sldId="549"/>
            <ac:spMk id="8" creationId="{00000000-0000-0000-0000-000000000000}"/>
          </ac:spMkLst>
        </pc:spChg>
        <pc:graphicFrameChg chg="mod">
          <ac:chgData name="Alan Soloway" userId="0fba1a10-d962-45e3-b40e-c1d035eec118" providerId="ADAL" clId="{498817B4-99BC-4892-9CFE-1A67AD069F91}" dt="2022-11-28T21:31:12.375" v="970" actId="14100"/>
          <ac:graphicFrameMkLst>
            <pc:docMk/>
            <pc:sldMk cId="2359965303" sldId="549"/>
            <ac:graphicFrameMk id="27651" creationId="{00000000-0000-0000-0000-000000000000}"/>
          </ac:graphicFrameMkLst>
        </pc:graphicFrameChg>
      </pc:sldChg>
      <pc:sldChg chg="modSp mod">
        <pc:chgData name="Alan Soloway" userId="0fba1a10-d962-45e3-b40e-c1d035eec118" providerId="ADAL" clId="{498817B4-99BC-4892-9CFE-1A67AD069F91}" dt="2022-12-06T15:49:33.230" v="3381" actId="6549"/>
        <pc:sldMkLst>
          <pc:docMk/>
          <pc:sldMk cId="2706820255" sldId="555"/>
        </pc:sldMkLst>
        <pc:spChg chg="mod">
          <ac:chgData name="Alan Soloway" userId="0fba1a10-d962-45e3-b40e-c1d035eec118" providerId="ADAL" clId="{498817B4-99BC-4892-9CFE-1A67AD069F91}" dt="2022-12-06T15:49:33.230" v="3381" actId="6549"/>
          <ac:spMkLst>
            <pc:docMk/>
            <pc:sldMk cId="2706820255" sldId="555"/>
            <ac:spMk id="20483" creationId="{00000000-0000-0000-0000-000000000000}"/>
          </ac:spMkLst>
        </pc:spChg>
      </pc:sldChg>
      <pc:sldChg chg="modSp">
        <pc:chgData name="Alan Soloway" userId="0fba1a10-d962-45e3-b40e-c1d035eec118" providerId="ADAL" clId="{498817B4-99BC-4892-9CFE-1A67AD069F91}" dt="2022-11-29T16:32:29.060" v="1571" actId="113"/>
        <pc:sldMkLst>
          <pc:docMk/>
          <pc:sldMk cId="0" sldId="706"/>
        </pc:sldMkLst>
        <pc:spChg chg="mod">
          <ac:chgData name="Alan Soloway" userId="0fba1a10-d962-45e3-b40e-c1d035eec118" providerId="ADAL" clId="{498817B4-99BC-4892-9CFE-1A67AD069F91}" dt="2022-11-29T16:32:29.060" v="1571" actId="113"/>
          <ac:spMkLst>
            <pc:docMk/>
            <pc:sldMk cId="0" sldId="706"/>
            <ac:spMk id="8194" creationId="{95C35E2C-2654-4231-90B2-B345E3EFF796}"/>
          </ac:spMkLst>
        </pc:spChg>
      </pc:sldChg>
      <pc:sldChg chg="modSp mod">
        <pc:chgData name="Alan Soloway" userId="0fba1a10-d962-45e3-b40e-c1d035eec118" providerId="ADAL" clId="{498817B4-99BC-4892-9CFE-1A67AD069F91}" dt="2022-11-30T14:29:26.300" v="3041" actId="20577"/>
        <pc:sldMkLst>
          <pc:docMk/>
          <pc:sldMk cId="308324996" sldId="967"/>
        </pc:sldMkLst>
        <pc:spChg chg="mod">
          <ac:chgData name="Alan Soloway" userId="0fba1a10-d962-45e3-b40e-c1d035eec118" providerId="ADAL" clId="{498817B4-99BC-4892-9CFE-1A67AD069F91}" dt="2022-11-29T16:32:23.142" v="1570" actId="113"/>
          <ac:spMkLst>
            <pc:docMk/>
            <pc:sldMk cId="308324996" sldId="967"/>
            <ac:spMk id="2" creationId="{BF894623-6CE2-EAA3-0967-A9437871746F}"/>
          </ac:spMkLst>
        </pc:spChg>
        <pc:spChg chg="mod">
          <ac:chgData name="Alan Soloway" userId="0fba1a10-d962-45e3-b40e-c1d035eec118" providerId="ADAL" clId="{498817B4-99BC-4892-9CFE-1A67AD069F91}" dt="2022-11-30T14:29:26.300" v="3041" actId="20577"/>
          <ac:spMkLst>
            <pc:docMk/>
            <pc:sldMk cId="308324996" sldId="967"/>
            <ac:spMk id="3" creationId="{DF5979A1-654D-F17A-0230-A6C8D64C244E}"/>
          </ac:spMkLst>
        </pc:spChg>
      </pc:sldChg>
      <pc:sldChg chg="addSp delSp modSp mod">
        <pc:chgData name="Alan Soloway" userId="0fba1a10-d962-45e3-b40e-c1d035eec118" providerId="ADAL" clId="{498817B4-99BC-4892-9CFE-1A67AD069F91}" dt="2022-11-29T18:33:46.271" v="1966" actId="21"/>
        <pc:sldMkLst>
          <pc:docMk/>
          <pc:sldMk cId="0" sldId="1115"/>
        </pc:sldMkLst>
        <pc:spChg chg="mod">
          <ac:chgData name="Alan Soloway" userId="0fba1a10-d962-45e3-b40e-c1d035eec118" providerId="ADAL" clId="{498817B4-99BC-4892-9CFE-1A67AD069F91}" dt="2022-11-28T18:54:05.225" v="488" actId="403"/>
          <ac:spMkLst>
            <pc:docMk/>
            <pc:sldMk cId="0" sldId="1115"/>
            <ac:spMk id="5155" creationId="{24E62420-0E60-5393-3F33-AE1421EBBB20}"/>
          </ac:spMkLst>
        </pc:spChg>
        <pc:graphicFrameChg chg="add modGraphic">
          <ac:chgData name="Alan Soloway" userId="0fba1a10-d962-45e3-b40e-c1d035eec118" providerId="ADAL" clId="{498817B4-99BC-4892-9CFE-1A67AD069F91}" dt="2022-11-29T18:33:46.271" v="1966" actId="21"/>
          <ac:graphicFrameMkLst>
            <pc:docMk/>
            <pc:sldMk cId="0" sldId="1115"/>
            <ac:graphicFrameMk id="2" creationId="{79978A8A-0263-B291-C99E-5B1E34D963A0}"/>
          </ac:graphicFrameMkLst>
        </pc:graphicFrameChg>
        <pc:graphicFrameChg chg="del modGraphic">
          <ac:chgData name="Alan Soloway" userId="0fba1a10-d962-45e3-b40e-c1d035eec118" providerId="ADAL" clId="{498817B4-99BC-4892-9CFE-1A67AD069F91}" dt="2022-11-29T15:45:27.236" v="1301" actId="478"/>
          <ac:graphicFrameMkLst>
            <pc:docMk/>
            <pc:sldMk cId="0" sldId="1115"/>
            <ac:graphicFrameMk id="3" creationId="{25D496B4-F45D-08AC-27AD-B6A3210960B9}"/>
          </ac:graphicFrameMkLst>
        </pc:graphicFrameChg>
      </pc:sldChg>
      <pc:sldChg chg="addSp delSp modSp mod">
        <pc:chgData name="Alan Soloway" userId="0fba1a10-d962-45e3-b40e-c1d035eec118" providerId="ADAL" clId="{498817B4-99BC-4892-9CFE-1A67AD069F91}" dt="2022-11-29T18:34:29.393" v="1972" actId="21"/>
        <pc:sldMkLst>
          <pc:docMk/>
          <pc:sldMk cId="0" sldId="1116"/>
        </pc:sldMkLst>
        <pc:spChg chg="mod">
          <ac:chgData name="Alan Soloway" userId="0fba1a10-d962-45e3-b40e-c1d035eec118" providerId="ADAL" clId="{498817B4-99BC-4892-9CFE-1A67AD069F91}" dt="2022-11-29T18:05:46.604" v="1864" actId="403"/>
          <ac:spMkLst>
            <pc:docMk/>
            <pc:sldMk cId="0" sldId="1116"/>
            <ac:spMk id="4" creationId="{387A64CA-A3F3-74B6-43F6-16852CDA2B48}"/>
          </ac:spMkLst>
        </pc:spChg>
        <pc:graphicFrameChg chg="add modGraphic">
          <ac:chgData name="Alan Soloway" userId="0fba1a10-d962-45e3-b40e-c1d035eec118" providerId="ADAL" clId="{498817B4-99BC-4892-9CFE-1A67AD069F91}" dt="2022-11-29T18:34:29.393" v="1972" actId="21"/>
          <ac:graphicFrameMkLst>
            <pc:docMk/>
            <pc:sldMk cId="0" sldId="1116"/>
            <ac:graphicFrameMk id="2" creationId="{18AD1688-0CEB-1111-9051-B75B14F2D81B}"/>
          </ac:graphicFrameMkLst>
        </pc:graphicFrameChg>
        <pc:graphicFrameChg chg="del mod modGraphic">
          <ac:chgData name="Alan Soloway" userId="0fba1a10-d962-45e3-b40e-c1d035eec118" providerId="ADAL" clId="{498817B4-99BC-4892-9CFE-1A67AD069F91}" dt="2022-11-29T15:45:38.435" v="1304" actId="478"/>
          <ac:graphicFrameMkLst>
            <pc:docMk/>
            <pc:sldMk cId="0" sldId="1116"/>
            <ac:graphicFrameMk id="3" creationId="{33E36F74-8EE0-A3F7-7201-7651FB6E4DCF}"/>
          </ac:graphicFrameMkLst>
        </pc:graphicFrameChg>
      </pc:sldChg>
      <pc:sldChg chg="addSp delSp modSp mod">
        <pc:chgData name="Alan Soloway" userId="0fba1a10-d962-45e3-b40e-c1d035eec118" providerId="ADAL" clId="{498817B4-99BC-4892-9CFE-1A67AD069F91}" dt="2022-11-29T18:33:33.044" v="1964" actId="21"/>
        <pc:sldMkLst>
          <pc:docMk/>
          <pc:sldMk cId="0" sldId="1117"/>
        </pc:sldMkLst>
        <pc:spChg chg="mod">
          <ac:chgData name="Alan Soloway" userId="0fba1a10-d962-45e3-b40e-c1d035eec118" providerId="ADAL" clId="{498817B4-99BC-4892-9CFE-1A67AD069F91}" dt="2022-11-29T15:36:45.768" v="1177" actId="20577"/>
          <ac:spMkLst>
            <pc:docMk/>
            <pc:sldMk cId="0" sldId="1117"/>
            <ac:spMk id="4" creationId="{095AFC39-C760-F806-8881-5C7ED05864F7}"/>
          </ac:spMkLst>
        </pc:spChg>
        <pc:spChg chg="mod">
          <ac:chgData name="Alan Soloway" userId="0fba1a10-d962-45e3-b40e-c1d035eec118" providerId="ADAL" clId="{498817B4-99BC-4892-9CFE-1A67AD069F91}" dt="2022-11-29T15:34:55.981" v="1137" actId="6549"/>
          <ac:spMkLst>
            <pc:docMk/>
            <pc:sldMk cId="0" sldId="1117"/>
            <ac:spMk id="7170" creationId="{E538F72E-A232-C941-8D97-E8F643A39711}"/>
          </ac:spMkLst>
        </pc:spChg>
        <pc:graphicFrameChg chg="add modGraphic">
          <ac:chgData name="Alan Soloway" userId="0fba1a10-d962-45e3-b40e-c1d035eec118" providerId="ADAL" clId="{498817B4-99BC-4892-9CFE-1A67AD069F91}" dt="2022-11-29T18:33:33.044" v="1964" actId="21"/>
          <ac:graphicFrameMkLst>
            <pc:docMk/>
            <pc:sldMk cId="0" sldId="1117"/>
            <ac:graphicFrameMk id="2" creationId="{B1B26E72-82A2-BB26-A277-D9AD9F0B9454}"/>
          </ac:graphicFrameMkLst>
        </pc:graphicFrameChg>
        <pc:graphicFrameChg chg="del modGraphic">
          <ac:chgData name="Alan Soloway" userId="0fba1a10-d962-45e3-b40e-c1d035eec118" providerId="ADAL" clId="{498817B4-99BC-4892-9CFE-1A67AD069F91}" dt="2022-11-29T15:45:21.069" v="1299" actId="478"/>
          <ac:graphicFrameMkLst>
            <pc:docMk/>
            <pc:sldMk cId="0" sldId="1117"/>
            <ac:graphicFrameMk id="3" creationId="{658BEA6E-EE77-4B3F-D2C6-536154A5EF5E}"/>
          </ac:graphicFrameMkLst>
        </pc:graphicFrameChg>
      </pc:sldChg>
      <pc:sldChg chg="addSp delSp modSp mod">
        <pc:chgData name="Alan Soloway" userId="0fba1a10-d962-45e3-b40e-c1d035eec118" providerId="ADAL" clId="{498817B4-99BC-4892-9CFE-1A67AD069F91}" dt="2022-11-30T14:26:41.975" v="3038" actId="20577"/>
        <pc:sldMkLst>
          <pc:docMk/>
          <pc:sldMk cId="0" sldId="1118"/>
        </pc:sldMkLst>
        <pc:spChg chg="mod">
          <ac:chgData name="Alan Soloway" userId="0fba1a10-d962-45e3-b40e-c1d035eec118" providerId="ADAL" clId="{498817B4-99BC-4892-9CFE-1A67AD069F91}" dt="2022-11-28T19:35:45.558" v="614" actId="403"/>
          <ac:spMkLst>
            <pc:docMk/>
            <pc:sldMk cId="0" sldId="1118"/>
            <ac:spMk id="7203" creationId="{9FD4F9C7-E45F-E973-693F-874B80F5DE0B}"/>
          </ac:spMkLst>
        </pc:spChg>
        <pc:graphicFrameChg chg="add modGraphic">
          <ac:chgData name="Alan Soloway" userId="0fba1a10-d962-45e3-b40e-c1d035eec118" providerId="ADAL" clId="{498817B4-99BC-4892-9CFE-1A67AD069F91}" dt="2022-11-30T14:26:41.975" v="3038" actId="20577"/>
          <ac:graphicFrameMkLst>
            <pc:docMk/>
            <pc:sldMk cId="0" sldId="1118"/>
            <ac:graphicFrameMk id="2" creationId="{68C683C3-0D94-1BD3-4A65-69E6B3367ADC}"/>
          </ac:graphicFrameMkLst>
        </pc:graphicFrameChg>
        <pc:graphicFrameChg chg="del modGraphic">
          <ac:chgData name="Alan Soloway" userId="0fba1a10-d962-45e3-b40e-c1d035eec118" providerId="ADAL" clId="{498817B4-99BC-4892-9CFE-1A67AD069F91}" dt="2022-11-29T15:45:18.613" v="1298" actId="478"/>
          <ac:graphicFrameMkLst>
            <pc:docMk/>
            <pc:sldMk cId="0" sldId="1118"/>
            <ac:graphicFrameMk id="3" creationId="{66FFCC2A-6104-E165-E129-60F410D727EC}"/>
          </ac:graphicFrameMkLst>
        </pc:graphicFrameChg>
      </pc:sldChg>
      <pc:sldChg chg="addSp delSp modSp mod">
        <pc:chgData name="Alan Soloway" userId="0fba1a10-d962-45e3-b40e-c1d035eec118" providerId="ADAL" clId="{498817B4-99BC-4892-9CFE-1A67AD069F91}" dt="2022-11-29T18:46:10.560" v="2049"/>
        <pc:sldMkLst>
          <pc:docMk/>
          <pc:sldMk cId="0" sldId="1119"/>
        </pc:sldMkLst>
        <pc:spChg chg="mod">
          <ac:chgData name="Alan Soloway" userId="0fba1a10-d962-45e3-b40e-c1d035eec118" providerId="ADAL" clId="{498817B4-99BC-4892-9CFE-1A67AD069F91}" dt="2022-11-29T18:46:10.560" v="2049"/>
          <ac:spMkLst>
            <pc:docMk/>
            <pc:sldMk cId="0" sldId="1119"/>
            <ac:spMk id="4" creationId="{391F9154-5501-8430-14EC-6F66A6CFCC78}"/>
          </ac:spMkLst>
        </pc:spChg>
        <pc:graphicFrameChg chg="add modGraphic">
          <ac:chgData name="Alan Soloway" userId="0fba1a10-d962-45e3-b40e-c1d035eec118" providerId="ADAL" clId="{498817B4-99BC-4892-9CFE-1A67AD069F91}" dt="2022-11-29T18:29:19.081" v="1933" actId="21"/>
          <ac:graphicFrameMkLst>
            <pc:docMk/>
            <pc:sldMk cId="0" sldId="1119"/>
            <ac:graphicFrameMk id="2" creationId="{E64009A6-C860-41A4-09FC-FAA6DB3F40E2}"/>
          </ac:graphicFrameMkLst>
        </pc:graphicFrameChg>
        <pc:graphicFrameChg chg="del modGraphic">
          <ac:chgData name="Alan Soloway" userId="0fba1a10-d962-45e3-b40e-c1d035eec118" providerId="ADAL" clId="{498817B4-99BC-4892-9CFE-1A67AD069F91}" dt="2022-11-29T15:44:57.037" v="1292" actId="478"/>
          <ac:graphicFrameMkLst>
            <pc:docMk/>
            <pc:sldMk cId="0" sldId="1119"/>
            <ac:graphicFrameMk id="3" creationId="{3970AB59-36D2-022B-D168-5F0F946A4F95}"/>
          </ac:graphicFrameMkLst>
        </pc:graphicFrameChg>
      </pc:sldChg>
      <pc:sldChg chg="addSp delSp modSp mod">
        <pc:chgData name="Alan Soloway" userId="0fba1a10-d962-45e3-b40e-c1d035eec118" providerId="ADAL" clId="{498817B4-99BC-4892-9CFE-1A67AD069F91}" dt="2022-11-29T18:26:42.090" v="1925" actId="21"/>
        <pc:sldMkLst>
          <pc:docMk/>
          <pc:sldMk cId="0" sldId="1120"/>
        </pc:sldMkLst>
        <pc:spChg chg="add del mod">
          <ac:chgData name="Alan Soloway" userId="0fba1a10-d962-45e3-b40e-c1d035eec118" providerId="ADAL" clId="{498817B4-99BC-4892-9CFE-1A67AD069F91}" dt="2022-11-29T16:35:02.645" v="1579" actId="404"/>
          <ac:spMkLst>
            <pc:docMk/>
            <pc:sldMk cId="0" sldId="1120"/>
            <ac:spMk id="4" creationId="{56B6919C-346A-C9ED-CFB1-8BAFE28EAF62}"/>
          </ac:spMkLst>
        </pc:spChg>
        <pc:spChg chg="add del mod">
          <ac:chgData name="Alan Soloway" userId="0fba1a10-d962-45e3-b40e-c1d035eec118" providerId="ADAL" clId="{498817B4-99BC-4892-9CFE-1A67AD069F91}" dt="2022-11-28T18:20:24.542" v="251"/>
          <ac:spMkLst>
            <pc:docMk/>
            <pc:sldMk cId="0" sldId="1120"/>
            <ac:spMk id="5" creationId="{FA2CF2B1-0A1B-6805-5317-E16C2538D021}"/>
          </ac:spMkLst>
        </pc:spChg>
        <pc:spChg chg="add del mod">
          <ac:chgData name="Alan Soloway" userId="0fba1a10-d962-45e3-b40e-c1d035eec118" providerId="ADAL" clId="{498817B4-99BC-4892-9CFE-1A67AD069F91}" dt="2022-11-28T18:20:30.345" v="254"/>
          <ac:spMkLst>
            <pc:docMk/>
            <pc:sldMk cId="0" sldId="1120"/>
            <ac:spMk id="7" creationId="{7F7F394C-65D1-2A55-3C5F-1FBFE3514510}"/>
          </ac:spMkLst>
        </pc:spChg>
        <pc:graphicFrameChg chg="add del mod">
          <ac:chgData name="Alan Soloway" userId="0fba1a10-d962-45e3-b40e-c1d035eec118" providerId="ADAL" clId="{498817B4-99BC-4892-9CFE-1A67AD069F91}" dt="2022-11-28T18:20:24.542" v="251"/>
          <ac:graphicFrameMkLst>
            <pc:docMk/>
            <pc:sldMk cId="0" sldId="1120"/>
            <ac:graphicFrameMk id="2" creationId="{4E19F4E8-8DBF-F97B-7984-D9A6E9F0BA4A}"/>
          </ac:graphicFrameMkLst>
        </pc:graphicFrameChg>
        <pc:graphicFrameChg chg="add del">
          <ac:chgData name="Alan Soloway" userId="0fba1a10-d962-45e3-b40e-c1d035eec118" providerId="ADAL" clId="{498817B4-99BC-4892-9CFE-1A67AD069F91}" dt="2022-11-29T16:39:57.239" v="1582"/>
          <ac:graphicFrameMkLst>
            <pc:docMk/>
            <pc:sldMk cId="0" sldId="1120"/>
            <ac:graphicFrameMk id="2" creationId="{B941D328-6474-D5B0-287A-E5F3CF654D89}"/>
          </ac:graphicFrameMkLst>
        </pc:graphicFrameChg>
        <pc:graphicFrameChg chg="add del modGraphic">
          <ac:chgData name="Alan Soloway" userId="0fba1a10-d962-45e3-b40e-c1d035eec118" providerId="ADAL" clId="{498817B4-99BC-4892-9CFE-1A67AD069F91}" dt="2022-11-28T18:20:46.139" v="256" actId="478"/>
          <ac:graphicFrameMkLst>
            <pc:docMk/>
            <pc:sldMk cId="0" sldId="1120"/>
            <ac:graphicFrameMk id="3" creationId="{45741A33-7B91-C9A9-7A69-F43CCC2B178D}"/>
          </ac:graphicFrameMkLst>
        </pc:graphicFrameChg>
        <pc:graphicFrameChg chg="add modGraphic">
          <ac:chgData name="Alan Soloway" userId="0fba1a10-d962-45e3-b40e-c1d035eec118" providerId="ADAL" clId="{498817B4-99BC-4892-9CFE-1A67AD069F91}" dt="2022-11-29T18:26:42.090" v="1925" actId="21"/>
          <ac:graphicFrameMkLst>
            <pc:docMk/>
            <pc:sldMk cId="0" sldId="1120"/>
            <ac:graphicFrameMk id="3" creationId="{CF35DDEB-7A64-39F8-C086-39DBDF8F4976}"/>
          </ac:graphicFrameMkLst>
        </pc:graphicFrameChg>
        <pc:graphicFrameChg chg="add del mod">
          <ac:chgData name="Alan Soloway" userId="0fba1a10-d962-45e3-b40e-c1d035eec118" providerId="ADAL" clId="{498817B4-99BC-4892-9CFE-1A67AD069F91}" dt="2022-11-28T18:20:30.345" v="254"/>
          <ac:graphicFrameMkLst>
            <pc:docMk/>
            <pc:sldMk cId="0" sldId="1120"/>
            <ac:graphicFrameMk id="6" creationId="{DF50E421-4729-0161-E7E7-5C02BDECCCB0}"/>
          </ac:graphicFrameMkLst>
        </pc:graphicFrameChg>
        <pc:graphicFrameChg chg="add del mod modGraphic">
          <ac:chgData name="Alan Soloway" userId="0fba1a10-d962-45e3-b40e-c1d035eec118" providerId="ADAL" clId="{498817B4-99BC-4892-9CFE-1A67AD069F91}" dt="2022-11-29T15:44:44.938" v="1288" actId="478"/>
          <ac:graphicFrameMkLst>
            <pc:docMk/>
            <pc:sldMk cId="0" sldId="1120"/>
            <ac:graphicFrameMk id="8" creationId="{E0C18152-A492-F5FB-5BBF-6471B4FEAD81}"/>
          </ac:graphicFrameMkLst>
        </pc:graphicFrameChg>
      </pc:sldChg>
      <pc:sldChg chg="addSp delSp modSp mod">
        <pc:chgData name="Alan Soloway" userId="0fba1a10-d962-45e3-b40e-c1d035eec118" providerId="ADAL" clId="{498817B4-99BC-4892-9CFE-1A67AD069F91}" dt="2022-11-29T18:29:34.382" v="1934" actId="21"/>
        <pc:sldMkLst>
          <pc:docMk/>
          <pc:sldMk cId="0" sldId="1121"/>
        </pc:sldMkLst>
        <pc:spChg chg="mod">
          <ac:chgData name="Alan Soloway" userId="0fba1a10-d962-45e3-b40e-c1d035eec118" providerId="ADAL" clId="{498817B4-99BC-4892-9CFE-1A67AD069F91}" dt="2022-11-28T18:24:46.333" v="291" actId="403"/>
          <ac:spMkLst>
            <pc:docMk/>
            <pc:sldMk cId="0" sldId="1121"/>
            <ac:spMk id="4" creationId="{2E1B2A8E-D4E0-478B-B3D6-C06EBB5EA87D}"/>
          </ac:spMkLst>
        </pc:spChg>
        <pc:graphicFrameChg chg="add del mod">
          <ac:chgData name="Alan Soloway" userId="0fba1a10-d962-45e3-b40e-c1d035eec118" providerId="ADAL" clId="{498817B4-99BC-4892-9CFE-1A67AD069F91}" dt="2022-11-28T18:24:14.438" v="285"/>
          <ac:graphicFrameMkLst>
            <pc:docMk/>
            <pc:sldMk cId="0" sldId="1121"/>
            <ac:graphicFrameMk id="2" creationId="{015807DB-CA6F-B0D9-BDB1-DFBCD645D4F7}"/>
          </ac:graphicFrameMkLst>
        </pc:graphicFrameChg>
        <pc:graphicFrameChg chg="add modGraphic">
          <ac:chgData name="Alan Soloway" userId="0fba1a10-d962-45e3-b40e-c1d035eec118" providerId="ADAL" clId="{498817B4-99BC-4892-9CFE-1A67AD069F91}" dt="2022-11-29T18:29:34.382" v="1934" actId="21"/>
          <ac:graphicFrameMkLst>
            <pc:docMk/>
            <pc:sldMk cId="0" sldId="1121"/>
            <ac:graphicFrameMk id="2" creationId="{B5EF82A3-7356-DF3D-1834-68283CF739C6}"/>
          </ac:graphicFrameMkLst>
        </pc:graphicFrameChg>
        <pc:graphicFrameChg chg="del mod modGraphic">
          <ac:chgData name="Alan Soloway" userId="0fba1a10-d962-45e3-b40e-c1d035eec118" providerId="ADAL" clId="{498817B4-99BC-4892-9CFE-1A67AD069F91}" dt="2022-11-29T15:45:00.118" v="1293" actId="478"/>
          <ac:graphicFrameMkLst>
            <pc:docMk/>
            <pc:sldMk cId="0" sldId="1121"/>
            <ac:graphicFrameMk id="5" creationId="{A5524983-3376-4150-B496-D35FE1A00DF7}"/>
          </ac:graphicFrameMkLst>
        </pc:graphicFrameChg>
      </pc:sldChg>
      <pc:sldChg chg="addSp delSp modSp mod">
        <pc:chgData name="Alan Soloway" userId="0fba1a10-d962-45e3-b40e-c1d035eec118" providerId="ADAL" clId="{498817B4-99BC-4892-9CFE-1A67AD069F91}" dt="2022-11-29T18:30:31.550" v="1941" actId="21"/>
        <pc:sldMkLst>
          <pc:docMk/>
          <pc:sldMk cId="0" sldId="1122"/>
        </pc:sldMkLst>
        <pc:spChg chg="mod">
          <ac:chgData name="Alan Soloway" userId="0fba1a10-d962-45e3-b40e-c1d035eec118" providerId="ADAL" clId="{498817B4-99BC-4892-9CFE-1A67AD069F91}" dt="2022-11-28T18:44:08.798" v="357" actId="403"/>
          <ac:spMkLst>
            <pc:docMk/>
            <pc:sldMk cId="0" sldId="1122"/>
            <ac:spMk id="4" creationId="{7EA633D7-0A31-717A-58EF-AEDA941A8E7D}"/>
          </ac:spMkLst>
        </pc:spChg>
        <pc:spChg chg="mod">
          <ac:chgData name="Alan Soloway" userId="0fba1a10-d962-45e3-b40e-c1d035eec118" providerId="ADAL" clId="{498817B4-99BC-4892-9CFE-1A67AD069F91}" dt="2022-11-28T18:52:59.149" v="475" actId="404"/>
          <ac:spMkLst>
            <pc:docMk/>
            <pc:sldMk cId="0" sldId="1122"/>
            <ac:spMk id="5" creationId="{1BB600F5-7BB9-2D4E-B6D3-BA3D9B46D8B8}"/>
          </ac:spMkLst>
        </pc:spChg>
        <pc:graphicFrameChg chg="add modGraphic">
          <ac:chgData name="Alan Soloway" userId="0fba1a10-d962-45e3-b40e-c1d035eec118" providerId="ADAL" clId="{498817B4-99BC-4892-9CFE-1A67AD069F91}" dt="2022-11-29T18:30:31.550" v="1941" actId="21"/>
          <ac:graphicFrameMkLst>
            <pc:docMk/>
            <pc:sldMk cId="0" sldId="1122"/>
            <ac:graphicFrameMk id="2" creationId="{EAA7621E-AA7A-E204-366B-E5E11CDE010F}"/>
          </ac:graphicFrameMkLst>
        </pc:graphicFrameChg>
        <pc:graphicFrameChg chg="del modGraphic">
          <ac:chgData name="Alan Soloway" userId="0fba1a10-d962-45e3-b40e-c1d035eec118" providerId="ADAL" clId="{498817B4-99BC-4892-9CFE-1A67AD069F91}" dt="2022-11-29T15:45:08.879" v="1295" actId="478"/>
          <ac:graphicFrameMkLst>
            <pc:docMk/>
            <pc:sldMk cId="0" sldId="1122"/>
            <ac:graphicFrameMk id="3" creationId="{4576F485-D889-95C9-5986-65A539DE39CF}"/>
          </ac:graphicFrameMkLst>
        </pc:graphicFrameChg>
      </pc:sldChg>
      <pc:sldChg chg="addSp delSp modSp mod">
        <pc:chgData name="Alan Soloway" userId="0fba1a10-d962-45e3-b40e-c1d035eec118" providerId="ADAL" clId="{498817B4-99BC-4892-9CFE-1A67AD069F91}" dt="2022-11-30T14:27:08.135" v="3039"/>
        <pc:sldMkLst>
          <pc:docMk/>
          <pc:sldMk cId="0" sldId="1123"/>
        </pc:sldMkLst>
        <pc:spChg chg="mod">
          <ac:chgData name="Alan Soloway" userId="0fba1a10-d962-45e3-b40e-c1d035eec118" providerId="ADAL" clId="{498817B4-99BC-4892-9CFE-1A67AD069F91}" dt="2022-11-28T18:45:40.572" v="387" actId="403"/>
          <ac:spMkLst>
            <pc:docMk/>
            <pc:sldMk cId="0" sldId="1123"/>
            <ac:spMk id="4" creationId="{23E94077-2B06-B697-9A8E-678EEC42FA02}"/>
          </ac:spMkLst>
        </pc:spChg>
        <pc:graphicFrameChg chg="add mod modGraphic">
          <ac:chgData name="Alan Soloway" userId="0fba1a10-d962-45e3-b40e-c1d035eec118" providerId="ADAL" clId="{498817B4-99BC-4892-9CFE-1A67AD069F91}" dt="2022-11-30T14:27:08.135" v="3039"/>
          <ac:graphicFrameMkLst>
            <pc:docMk/>
            <pc:sldMk cId="0" sldId="1123"/>
            <ac:graphicFrameMk id="2" creationId="{5399ABD5-8426-A164-2B74-13A7D2F879E7}"/>
          </ac:graphicFrameMkLst>
        </pc:graphicFrameChg>
        <pc:graphicFrameChg chg="del modGraphic">
          <ac:chgData name="Alan Soloway" userId="0fba1a10-d962-45e3-b40e-c1d035eec118" providerId="ADAL" clId="{498817B4-99BC-4892-9CFE-1A67AD069F91}" dt="2022-11-29T15:45:15.186" v="1297" actId="478"/>
          <ac:graphicFrameMkLst>
            <pc:docMk/>
            <pc:sldMk cId="0" sldId="1123"/>
            <ac:graphicFrameMk id="3" creationId="{6AA5C756-8A63-D3D1-1F9B-BD6BAC06D465}"/>
          </ac:graphicFrameMkLst>
        </pc:graphicFrameChg>
      </pc:sldChg>
      <pc:sldChg chg="addSp delSp modSp mod">
        <pc:chgData name="Alan Soloway" userId="0fba1a10-d962-45e3-b40e-c1d035eec118" providerId="ADAL" clId="{498817B4-99BC-4892-9CFE-1A67AD069F91}" dt="2022-11-29T18:26:19.170" v="1923" actId="21"/>
        <pc:sldMkLst>
          <pc:docMk/>
          <pc:sldMk cId="0" sldId="1124"/>
        </pc:sldMkLst>
        <pc:spChg chg="mod">
          <ac:chgData name="Alan Soloway" userId="0fba1a10-d962-45e3-b40e-c1d035eec118" providerId="ADAL" clId="{498817B4-99BC-4892-9CFE-1A67AD069F91}" dt="2022-11-28T18:47:33.368" v="405" actId="403"/>
          <ac:spMkLst>
            <pc:docMk/>
            <pc:sldMk cId="0" sldId="1124"/>
            <ac:spMk id="4" creationId="{2133B8AA-99EB-958B-441D-9A6ED3264D7C}"/>
          </ac:spMkLst>
        </pc:spChg>
        <pc:graphicFrameChg chg="add mod modGraphic">
          <ac:chgData name="Alan Soloway" userId="0fba1a10-d962-45e3-b40e-c1d035eec118" providerId="ADAL" clId="{498817B4-99BC-4892-9CFE-1A67AD069F91}" dt="2022-11-29T18:26:19.170" v="1923" actId="21"/>
          <ac:graphicFrameMkLst>
            <pc:docMk/>
            <pc:sldMk cId="0" sldId="1124"/>
            <ac:graphicFrameMk id="2" creationId="{2223EB76-6A69-0650-F819-27613306FB1E}"/>
          </ac:graphicFrameMkLst>
        </pc:graphicFrameChg>
        <pc:graphicFrameChg chg="del mod modGraphic">
          <ac:chgData name="Alan Soloway" userId="0fba1a10-d962-45e3-b40e-c1d035eec118" providerId="ADAL" clId="{498817B4-99BC-4892-9CFE-1A67AD069F91}" dt="2022-11-29T15:44:37.062" v="1287" actId="478"/>
          <ac:graphicFrameMkLst>
            <pc:docMk/>
            <pc:sldMk cId="0" sldId="1124"/>
            <ac:graphicFrameMk id="5" creationId="{984489E6-DF93-C5A3-C9A6-EDDA1E005C4A}"/>
          </ac:graphicFrameMkLst>
        </pc:graphicFrameChg>
      </pc:sldChg>
      <pc:sldChg chg="addSp delSp modSp mod">
        <pc:chgData name="Alan Soloway" userId="0fba1a10-d962-45e3-b40e-c1d035eec118" providerId="ADAL" clId="{498817B4-99BC-4892-9CFE-1A67AD069F91}" dt="2022-11-29T18:46:10.560" v="2049"/>
        <pc:sldMkLst>
          <pc:docMk/>
          <pc:sldMk cId="0" sldId="1125"/>
        </pc:sldMkLst>
        <pc:spChg chg="mod">
          <ac:chgData name="Alan Soloway" userId="0fba1a10-d962-45e3-b40e-c1d035eec118" providerId="ADAL" clId="{498817B4-99BC-4892-9CFE-1A67AD069F91}" dt="2022-11-29T18:46:10.560" v="2049"/>
          <ac:spMkLst>
            <pc:docMk/>
            <pc:sldMk cId="0" sldId="1125"/>
            <ac:spMk id="4" creationId="{EEDC2BEA-3199-CAD9-D4F2-1A93F0170498}"/>
          </ac:spMkLst>
        </pc:spChg>
        <pc:graphicFrameChg chg="add modGraphic">
          <ac:chgData name="Alan Soloway" userId="0fba1a10-d962-45e3-b40e-c1d035eec118" providerId="ADAL" clId="{498817B4-99BC-4892-9CFE-1A67AD069F91}" dt="2022-11-29T18:26:59.150" v="1927" actId="21"/>
          <ac:graphicFrameMkLst>
            <pc:docMk/>
            <pc:sldMk cId="0" sldId="1125"/>
            <ac:graphicFrameMk id="2" creationId="{FAF10E3F-9722-19B6-62C7-3B366C406C2F}"/>
          </ac:graphicFrameMkLst>
        </pc:graphicFrameChg>
        <pc:graphicFrameChg chg="del mod modGraphic">
          <ac:chgData name="Alan Soloway" userId="0fba1a10-d962-45e3-b40e-c1d035eec118" providerId="ADAL" clId="{498817B4-99BC-4892-9CFE-1A67AD069F91}" dt="2022-11-29T15:44:48.540" v="1289" actId="478"/>
          <ac:graphicFrameMkLst>
            <pc:docMk/>
            <pc:sldMk cId="0" sldId="1125"/>
            <ac:graphicFrameMk id="5" creationId="{416C9388-FF31-DF92-48F4-08E7C467EEAD}"/>
          </ac:graphicFrameMkLst>
        </pc:graphicFrameChg>
      </pc:sldChg>
      <pc:sldChg chg="addSp delSp modSp mod">
        <pc:chgData name="Alan Soloway" userId="0fba1a10-d962-45e3-b40e-c1d035eec118" providerId="ADAL" clId="{498817B4-99BC-4892-9CFE-1A67AD069F91}" dt="2022-11-29T18:24:20.153" v="1909" actId="21"/>
        <pc:sldMkLst>
          <pc:docMk/>
          <pc:sldMk cId="0" sldId="1126"/>
        </pc:sldMkLst>
        <pc:spChg chg="mod">
          <ac:chgData name="Alan Soloway" userId="0fba1a10-d962-45e3-b40e-c1d035eec118" providerId="ADAL" clId="{498817B4-99BC-4892-9CFE-1A67AD069F91}" dt="2022-11-28T18:42:08.889" v="344" actId="403"/>
          <ac:spMkLst>
            <pc:docMk/>
            <pc:sldMk cId="0" sldId="1126"/>
            <ac:spMk id="4" creationId="{3EB0BCA2-FBA6-2984-C731-F3BA6B0BD9D1}"/>
          </ac:spMkLst>
        </pc:spChg>
        <pc:graphicFrameChg chg="add mod modGraphic">
          <ac:chgData name="Alan Soloway" userId="0fba1a10-d962-45e3-b40e-c1d035eec118" providerId="ADAL" clId="{498817B4-99BC-4892-9CFE-1A67AD069F91}" dt="2022-11-29T18:24:20.153" v="1909" actId="21"/>
          <ac:graphicFrameMkLst>
            <pc:docMk/>
            <pc:sldMk cId="0" sldId="1126"/>
            <ac:graphicFrameMk id="2" creationId="{90A5063D-1703-330A-C175-134841E2C25B}"/>
          </ac:graphicFrameMkLst>
        </pc:graphicFrameChg>
        <pc:graphicFrameChg chg="del mod modGraphic">
          <ac:chgData name="Alan Soloway" userId="0fba1a10-d962-45e3-b40e-c1d035eec118" providerId="ADAL" clId="{498817B4-99BC-4892-9CFE-1A67AD069F91}" dt="2022-11-29T15:44:26.103" v="1283" actId="478"/>
          <ac:graphicFrameMkLst>
            <pc:docMk/>
            <pc:sldMk cId="0" sldId="1126"/>
            <ac:graphicFrameMk id="5" creationId="{8F44E2F3-4244-FD22-4C40-B5361AD94AC4}"/>
          </ac:graphicFrameMkLst>
        </pc:graphicFrameChg>
      </pc:sldChg>
      <pc:sldChg chg="addSp delSp modSp mod">
        <pc:chgData name="Alan Soloway" userId="0fba1a10-d962-45e3-b40e-c1d035eec118" providerId="ADAL" clId="{498817B4-99BC-4892-9CFE-1A67AD069F91}" dt="2022-11-29T18:46:10.560" v="2049"/>
        <pc:sldMkLst>
          <pc:docMk/>
          <pc:sldMk cId="0" sldId="1127"/>
        </pc:sldMkLst>
        <pc:spChg chg="mod">
          <ac:chgData name="Alan Soloway" userId="0fba1a10-d962-45e3-b40e-c1d035eec118" providerId="ADAL" clId="{498817B4-99BC-4892-9CFE-1A67AD069F91}" dt="2022-11-29T18:46:10.560" v="2049"/>
          <ac:spMkLst>
            <pc:docMk/>
            <pc:sldMk cId="0" sldId="1127"/>
            <ac:spMk id="4" creationId="{00000000-0000-0000-0000-000000000000}"/>
          </ac:spMkLst>
        </pc:spChg>
        <pc:graphicFrameChg chg="del modGraphic">
          <ac:chgData name="Alan Soloway" userId="0fba1a10-d962-45e3-b40e-c1d035eec118" providerId="ADAL" clId="{498817B4-99BC-4892-9CFE-1A67AD069F91}" dt="2022-11-29T15:44:29.010" v="1284" actId="478"/>
          <ac:graphicFrameMkLst>
            <pc:docMk/>
            <pc:sldMk cId="0" sldId="1127"/>
            <ac:graphicFrameMk id="2" creationId="{00000000-0000-0000-0000-000000000000}"/>
          </ac:graphicFrameMkLst>
        </pc:graphicFrameChg>
        <pc:graphicFrameChg chg="add modGraphic">
          <ac:chgData name="Alan Soloway" userId="0fba1a10-d962-45e3-b40e-c1d035eec118" providerId="ADAL" clId="{498817B4-99BC-4892-9CFE-1A67AD069F91}" dt="2022-11-29T18:24:41.036" v="1911" actId="21"/>
          <ac:graphicFrameMkLst>
            <pc:docMk/>
            <pc:sldMk cId="0" sldId="1127"/>
            <ac:graphicFrameMk id="3" creationId="{EF19BD5C-DC3A-D314-86E9-13A10CC35D15}"/>
          </ac:graphicFrameMkLst>
        </pc:graphicFrameChg>
      </pc:sldChg>
      <pc:sldChg chg="addSp delSp modSp mod">
        <pc:chgData name="Alan Soloway" userId="0fba1a10-d962-45e3-b40e-c1d035eec118" providerId="ADAL" clId="{498817B4-99BC-4892-9CFE-1A67AD069F91}" dt="2022-11-29T18:46:10.560" v="2049"/>
        <pc:sldMkLst>
          <pc:docMk/>
          <pc:sldMk cId="0" sldId="1128"/>
        </pc:sldMkLst>
        <pc:spChg chg="mod">
          <ac:chgData name="Alan Soloway" userId="0fba1a10-d962-45e3-b40e-c1d035eec118" providerId="ADAL" clId="{498817B4-99BC-4892-9CFE-1A67AD069F91}" dt="2022-11-29T18:46:10.560" v="2049"/>
          <ac:spMkLst>
            <pc:docMk/>
            <pc:sldMk cId="0" sldId="1128"/>
            <ac:spMk id="4" creationId="{00000000-0000-0000-0000-000000000000}"/>
          </ac:spMkLst>
        </pc:spChg>
        <pc:graphicFrameChg chg="del modGraphic">
          <ac:chgData name="Alan Soloway" userId="0fba1a10-d962-45e3-b40e-c1d035eec118" providerId="ADAL" clId="{498817B4-99BC-4892-9CFE-1A67AD069F91}" dt="2022-11-29T15:45:35.587" v="1303" actId="478"/>
          <ac:graphicFrameMkLst>
            <pc:docMk/>
            <pc:sldMk cId="0" sldId="1128"/>
            <ac:graphicFrameMk id="2" creationId="{00000000-0000-0000-0000-000000000000}"/>
          </ac:graphicFrameMkLst>
        </pc:graphicFrameChg>
        <pc:graphicFrameChg chg="add modGraphic">
          <ac:chgData name="Alan Soloway" userId="0fba1a10-d962-45e3-b40e-c1d035eec118" providerId="ADAL" clId="{498817B4-99BC-4892-9CFE-1A67AD069F91}" dt="2022-11-29T18:34:14.325" v="1970" actId="21"/>
          <ac:graphicFrameMkLst>
            <pc:docMk/>
            <pc:sldMk cId="0" sldId="1128"/>
            <ac:graphicFrameMk id="3" creationId="{62D02C26-785C-1D3D-793D-A65E81AD39BD}"/>
          </ac:graphicFrameMkLst>
        </pc:graphicFrameChg>
      </pc:sldChg>
      <pc:sldChg chg="del">
        <pc:chgData name="Alan Soloway" userId="0fba1a10-d962-45e3-b40e-c1d035eec118" providerId="ADAL" clId="{498817B4-99BC-4892-9CFE-1A67AD069F91}" dt="2022-11-28T20:24:27.631" v="818" actId="47"/>
        <pc:sldMkLst>
          <pc:docMk/>
          <pc:sldMk cId="0" sldId="1129"/>
        </pc:sldMkLst>
      </pc:sldChg>
      <pc:sldChg chg="addSp delSp modSp mod">
        <pc:chgData name="Alan Soloway" userId="0fba1a10-d962-45e3-b40e-c1d035eec118" providerId="ADAL" clId="{498817B4-99BC-4892-9CFE-1A67AD069F91}" dt="2022-11-29T16:32:34.723" v="1572" actId="113"/>
        <pc:sldMkLst>
          <pc:docMk/>
          <pc:sldMk cId="2712885716" sldId="1130"/>
        </pc:sldMkLst>
        <pc:spChg chg="mod">
          <ac:chgData name="Alan Soloway" userId="0fba1a10-d962-45e3-b40e-c1d035eec118" providerId="ADAL" clId="{498817B4-99BC-4892-9CFE-1A67AD069F91}" dt="2022-11-29T16:32:34.723" v="1572" actId="113"/>
          <ac:spMkLst>
            <pc:docMk/>
            <pc:sldMk cId="2712885716" sldId="1130"/>
            <ac:spMk id="2" creationId="{A4622016-CAE3-8F63-B68A-750665977F4E}"/>
          </ac:spMkLst>
        </pc:spChg>
        <pc:spChg chg="mod">
          <ac:chgData name="Alan Soloway" userId="0fba1a10-d962-45e3-b40e-c1d035eec118" providerId="ADAL" clId="{498817B4-99BC-4892-9CFE-1A67AD069F91}" dt="2022-11-28T20:49:33.445" v="917" actId="20577"/>
          <ac:spMkLst>
            <pc:docMk/>
            <pc:sldMk cId="2712885716" sldId="1130"/>
            <ac:spMk id="3" creationId="{77564346-AA69-7907-9599-0421F5BFB701}"/>
          </ac:spMkLst>
        </pc:spChg>
        <pc:graphicFrameChg chg="add del mod modGraphic">
          <ac:chgData name="Alan Soloway" userId="0fba1a10-d962-45e3-b40e-c1d035eec118" providerId="ADAL" clId="{498817B4-99BC-4892-9CFE-1A67AD069F91}" dt="2022-11-28T20:35:55.562" v="875" actId="478"/>
          <ac:graphicFrameMkLst>
            <pc:docMk/>
            <pc:sldMk cId="2712885716" sldId="1130"/>
            <ac:graphicFrameMk id="4" creationId="{16A75A4A-4E0C-5A37-200A-1CC6FF6C9230}"/>
          </ac:graphicFrameMkLst>
        </pc:graphicFrameChg>
      </pc:sldChg>
      <pc:sldChg chg="modSp mod">
        <pc:chgData name="Alan Soloway" userId="0fba1a10-d962-45e3-b40e-c1d035eec118" providerId="ADAL" clId="{498817B4-99BC-4892-9CFE-1A67AD069F91}" dt="2022-11-29T21:13:12.115" v="2103" actId="20577"/>
        <pc:sldMkLst>
          <pc:docMk/>
          <pc:sldMk cId="3114860468" sldId="1132"/>
        </pc:sldMkLst>
        <pc:spChg chg="mod">
          <ac:chgData name="Alan Soloway" userId="0fba1a10-d962-45e3-b40e-c1d035eec118" providerId="ADAL" clId="{498817B4-99BC-4892-9CFE-1A67AD069F91}" dt="2022-11-29T16:31:52.332" v="1568" actId="113"/>
          <ac:spMkLst>
            <pc:docMk/>
            <pc:sldMk cId="3114860468" sldId="1132"/>
            <ac:spMk id="16386" creationId="{00000000-0000-0000-0000-000000000000}"/>
          </ac:spMkLst>
        </pc:spChg>
        <pc:graphicFrameChg chg="mod modGraphic">
          <ac:chgData name="Alan Soloway" userId="0fba1a10-d962-45e3-b40e-c1d035eec118" providerId="ADAL" clId="{498817B4-99BC-4892-9CFE-1A67AD069F91}" dt="2022-11-29T21:13:12.115" v="2103" actId="20577"/>
          <ac:graphicFrameMkLst>
            <pc:docMk/>
            <pc:sldMk cId="3114860468" sldId="1132"/>
            <ac:graphicFrameMk id="2" creationId="{8D5D58F9-DFEF-B3E1-CC7A-F422796534EB}"/>
          </ac:graphicFrameMkLst>
        </pc:graphicFrameChg>
      </pc:sldChg>
      <pc:sldChg chg="modSp mod">
        <pc:chgData name="Alan Soloway" userId="0fba1a10-d962-45e3-b40e-c1d035eec118" providerId="ADAL" clId="{498817B4-99BC-4892-9CFE-1A67AD069F91}" dt="2022-11-30T14:26:07.260" v="3028" actId="20577"/>
        <pc:sldMkLst>
          <pc:docMk/>
          <pc:sldMk cId="3829580410" sldId="1133"/>
        </pc:sldMkLst>
        <pc:spChg chg="mod">
          <ac:chgData name="Alan Soloway" userId="0fba1a10-d962-45e3-b40e-c1d035eec118" providerId="ADAL" clId="{498817B4-99BC-4892-9CFE-1A67AD069F91}" dt="2022-11-29T16:32:04.275" v="1569" actId="113"/>
          <ac:spMkLst>
            <pc:docMk/>
            <pc:sldMk cId="3829580410" sldId="1133"/>
            <ac:spMk id="16386" creationId="{00000000-0000-0000-0000-000000000000}"/>
          </ac:spMkLst>
        </pc:spChg>
        <pc:graphicFrameChg chg="mod modGraphic">
          <ac:chgData name="Alan Soloway" userId="0fba1a10-d962-45e3-b40e-c1d035eec118" providerId="ADAL" clId="{498817B4-99BC-4892-9CFE-1A67AD069F91}" dt="2022-11-30T14:26:07.260" v="3028" actId="20577"/>
          <ac:graphicFrameMkLst>
            <pc:docMk/>
            <pc:sldMk cId="3829580410" sldId="1133"/>
            <ac:graphicFrameMk id="2" creationId="{8D5D58F9-DFEF-B3E1-CC7A-F422796534EB}"/>
          </ac:graphicFrameMkLst>
        </pc:graphicFrameChg>
      </pc:sldChg>
      <pc:sldChg chg="addSp delSp modSp mod">
        <pc:chgData name="Alan Soloway" userId="0fba1a10-d962-45e3-b40e-c1d035eec118" providerId="ADAL" clId="{498817B4-99BC-4892-9CFE-1A67AD069F91}" dt="2022-11-29T18:28:26.672" v="1929" actId="21"/>
        <pc:sldMkLst>
          <pc:docMk/>
          <pc:sldMk cId="0" sldId="1134"/>
        </pc:sldMkLst>
        <pc:spChg chg="mod">
          <ac:chgData name="Alan Soloway" userId="0fba1a10-d962-45e3-b40e-c1d035eec118" providerId="ADAL" clId="{498817B4-99BC-4892-9CFE-1A67AD069F91}" dt="2022-11-28T19:56:42.336" v="645" actId="403"/>
          <ac:spMkLst>
            <pc:docMk/>
            <pc:sldMk cId="0" sldId="1134"/>
            <ac:spMk id="4" creationId="{E9FE763E-2056-D7F1-0280-21F863AAF14D}"/>
          </ac:spMkLst>
        </pc:spChg>
        <pc:graphicFrameChg chg="add modGraphic">
          <ac:chgData name="Alan Soloway" userId="0fba1a10-d962-45e3-b40e-c1d035eec118" providerId="ADAL" clId="{498817B4-99BC-4892-9CFE-1A67AD069F91}" dt="2022-11-29T18:28:26.672" v="1929" actId="21"/>
          <ac:graphicFrameMkLst>
            <pc:docMk/>
            <pc:sldMk cId="0" sldId="1134"/>
            <ac:graphicFrameMk id="2" creationId="{48B54CDC-A788-2CE1-8D4A-A96F20BB5146}"/>
          </ac:graphicFrameMkLst>
        </pc:graphicFrameChg>
        <pc:graphicFrameChg chg="del mod modGraphic">
          <ac:chgData name="Alan Soloway" userId="0fba1a10-d962-45e3-b40e-c1d035eec118" providerId="ADAL" clId="{498817B4-99BC-4892-9CFE-1A67AD069F91}" dt="2022-11-29T15:44:51.260" v="1290" actId="478"/>
          <ac:graphicFrameMkLst>
            <pc:docMk/>
            <pc:sldMk cId="0" sldId="1134"/>
            <ac:graphicFrameMk id="3" creationId="{575A5DA5-5559-26BD-9B24-F0F197075743}"/>
          </ac:graphicFrameMkLst>
        </pc:graphicFrameChg>
      </pc:sldChg>
      <pc:sldChg chg="addSp delSp modSp mod">
        <pc:chgData name="Alan Soloway" userId="0fba1a10-d962-45e3-b40e-c1d035eec118" providerId="ADAL" clId="{498817B4-99BC-4892-9CFE-1A67AD069F91}" dt="2022-11-29T18:28:41.758" v="1931" actId="21"/>
        <pc:sldMkLst>
          <pc:docMk/>
          <pc:sldMk cId="0" sldId="1135"/>
        </pc:sldMkLst>
        <pc:spChg chg="mod">
          <ac:chgData name="Alan Soloway" userId="0fba1a10-d962-45e3-b40e-c1d035eec118" providerId="ADAL" clId="{498817B4-99BC-4892-9CFE-1A67AD069F91}" dt="2022-11-28T20:06:29.671" v="711" actId="14100"/>
          <ac:spMkLst>
            <pc:docMk/>
            <pc:sldMk cId="0" sldId="1135"/>
            <ac:spMk id="4" creationId="{2C5D04E9-038E-548C-8006-3771BF59D46A}"/>
          </ac:spMkLst>
        </pc:spChg>
        <pc:spChg chg="mod">
          <ac:chgData name="Alan Soloway" userId="0fba1a10-d962-45e3-b40e-c1d035eec118" providerId="ADAL" clId="{498817B4-99BC-4892-9CFE-1A67AD069F91}" dt="2022-11-28T20:05:50.438" v="698" actId="20577"/>
          <ac:spMkLst>
            <pc:docMk/>
            <pc:sldMk cId="0" sldId="1135"/>
            <ac:spMk id="8194" creationId="{0B0DE28F-C4E5-5E55-7D77-8E4A4247AA1E}"/>
          </ac:spMkLst>
        </pc:spChg>
        <pc:graphicFrameChg chg="add modGraphic">
          <ac:chgData name="Alan Soloway" userId="0fba1a10-d962-45e3-b40e-c1d035eec118" providerId="ADAL" clId="{498817B4-99BC-4892-9CFE-1A67AD069F91}" dt="2022-11-29T18:28:41.758" v="1931" actId="21"/>
          <ac:graphicFrameMkLst>
            <pc:docMk/>
            <pc:sldMk cId="0" sldId="1135"/>
            <ac:graphicFrameMk id="2" creationId="{7FE6793A-50BA-A8F9-1853-A4028F6BC064}"/>
          </ac:graphicFrameMkLst>
        </pc:graphicFrameChg>
        <pc:graphicFrameChg chg="del mod modGraphic">
          <ac:chgData name="Alan Soloway" userId="0fba1a10-d962-45e3-b40e-c1d035eec118" providerId="ADAL" clId="{498817B4-99BC-4892-9CFE-1A67AD069F91}" dt="2022-11-29T15:44:53.576" v="1291" actId="478"/>
          <ac:graphicFrameMkLst>
            <pc:docMk/>
            <pc:sldMk cId="0" sldId="1135"/>
            <ac:graphicFrameMk id="3" creationId="{CD4207E3-EBF1-54AF-A4B6-C3B88BA48D6D}"/>
          </ac:graphicFrameMkLst>
        </pc:graphicFrameChg>
      </pc:sldChg>
      <pc:sldChg chg="addSp delSp modSp mod">
        <pc:chgData name="Alan Soloway" userId="0fba1a10-d962-45e3-b40e-c1d035eec118" providerId="ADAL" clId="{498817B4-99BC-4892-9CFE-1A67AD069F91}" dt="2022-11-29T18:31:25.575" v="1954"/>
        <pc:sldMkLst>
          <pc:docMk/>
          <pc:sldMk cId="0" sldId="1136"/>
        </pc:sldMkLst>
        <pc:spChg chg="mod">
          <ac:chgData name="Alan Soloway" userId="0fba1a10-d962-45e3-b40e-c1d035eec118" providerId="ADAL" clId="{498817B4-99BC-4892-9CFE-1A67AD069F91}" dt="2022-11-28T20:16:55.637" v="763" actId="403"/>
          <ac:spMkLst>
            <pc:docMk/>
            <pc:sldMk cId="0" sldId="1136"/>
            <ac:spMk id="4" creationId="{4E980B5C-291D-1C89-D0B6-64E811CFA5B1}"/>
          </ac:spMkLst>
        </pc:spChg>
        <pc:graphicFrameChg chg="add mod modGraphic">
          <ac:chgData name="Alan Soloway" userId="0fba1a10-d962-45e3-b40e-c1d035eec118" providerId="ADAL" clId="{498817B4-99BC-4892-9CFE-1A67AD069F91}" dt="2022-11-29T18:31:25.575" v="1954"/>
          <ac:graphicFrameMkLst>
            <pc:docMk/>
            <pc:sldMk cId="0" sldId="1136"/>
            <ac:graphicFrameMk id="2" creationId="{85153AF6-90E8-77B0-0671-DE4BC3031FEF}"/>
          </ac:graphicFrameMkLst>
        </pc:graphicFrameChg>
        <pc:graphicFrameChg chg="del">
          <ac:chgData name="Alan Soloway" userId="0fba1a10-d962-45e3-b40e-c1d035eec118" providerId="ADAL" clId="{498817B4-99BC-4892-9CFE-1A67AD069F91}" dt="2022-11-29T15:45:05.887" v="1294" actId="478"/>
          <ac:graphicFrameMkLst>
            <pc:docMk/>
            <pc:sldMk cId="0" sldId="1136"/>
            <ac:graphicFrameMk id="3" creationId="{DBD7105F-98DE-B2A9-CF8D-E1519719BD3F}"/>
          </ac:graphicFrameMkLst>
        </pc:graphicFrameChg>
      </pc:sldChg>
      <pc:sldChg chg="modSp mod">
        <pc:chgData name="Alan Soloway" userId="0fba1a10-d962-45e3-b40e-c1d035eec118" providerId="ADAL" clId="{498817B4-99BC-4892-9CFE-1A67AD069F91}" dt="2022-11-29T16:32:39.515" v="1573" actId="113"/>
        <pc:sldMkLst>
          <pc:docMk/>
          <pc:sldMk cId="1486771013" sldId="1137"/>
        </pc:sldMkLst>
        <pc:spChg chg="mod">
          <ac:chgData name="Alan Soloway" userId="0fba1a10-d962-45e3-b40e-c1d035eec118" providerId="ADAL" clId="{498817B4-99BC-4892-9CFE-1A67AD069F91}" dt="2022-11-29T16:32:39.515" v="1573" actId="113"/>
          <ac:spMkLst>
            <pc:docMk/>
            <pc:sldMk cId="1486771013" sldId="1137"/>
            <ac:spMk id="2" creationId="{A4622016-CAE3-8F63-B68A-750665977F4E}"/>
          </ac:spMkLst>
        </pc:spChg>
        <pc:spChg chg="mod">
          <ac:chgData name="Alan Soloway" userId="0fba1a10-d962-45e3-b40e-c1d035eec118" providerId="ADAL" clId="{498817B4-99BC-4892-9CFE-1A67AD069F91}" dt="2022-11-28T21:24:15.456" v="963" actId="20577"/>
          <ac:spMkLst>
            <pc:docMk/>
            <pc:sldMk cId="1486771013" sldId="1137"/>
            <ac:spMk id="3" creationId="{77564346-AA69-7907-9599-0421F5BFB701}"/>
          </ac:spMkLst>
        </pc:spChg>
      </pc:sldChg>
      <pc:sldChg chg="addSp delSp modSp mod">
        <pc:chgData name="Alan Soloway" userId="0fba1a10-d962-45e3-b40e-c1d035eec118" providerId="ADAL" clId="{498817B4-99BC-4892-9CFE-1A67AD069F91}" dt="2022-11-29T18:46:10.560" v="2049"/>
        <pc:sldMkLst>
          <pc:docMk/>
          <pc:sldMk cId="0" sldId="1138"/>
        </pc:sldMkLst>
        <pc:spChg chg="mod">
          <ac:chgData name="Alan Soloway" userId="0fba1a10-d962-45e3-b40e-c1d035eec118" providerId="ADAL" clId="{498817B4-99BC-4892-9CFE-1A67AD069F91}" dt="2022-11-29T18:46:10.560" v="2049"/>
          <ac:spMkLst>
            <pc:docMk/>
            <pc:sldMk cId="0" sldId="1138"/>
            <ac:spMk id="4" creationId="{F5144905-404F-3F2A-E2D4-D2D6A7626595}"/>
          </ac:spMkLst>
        </pc:spChg>
        <pc:graphicFrameChg chg="add modGraphic">
          <ac:chgData name="Alan Soloway" userId="0fba1a10-d962-45e3-b40e-c1d035eec118" providerId="ADAL" clId="{498817B4-99BC-4892-9CFE-1A67AD069F91}" dt="2022-11-29T18:25:37.812" v="1913" actId="21"/>
          <ac:graphicFrameMkLst>
            <pc:docMk/>
            <pc:sldMk cId="0" sldId="1138"/>
            <ac:graphicFrameMk id="2" creationId="{703A38D3-7BE5-ED66-51B0-FA7453CB06DB}"/>
          </ac:graphicFrameMkLst>
        </pc:graphicFrameChg>
        <pc:graphicFrameChg chg="del modGraphic">
          <ac:chgData name="Alan Soloway" userId="0fba1a10-d962-45e3-b40e-c1d035eec118" providerId="ADAL" clId="{498817B4-99BC-4892-9CFE-1A67AD069F91}" dt="2022-11-29T15:44:31.666" v="1285" actId="478"/>
          <ac:graphicFrameMkLst>
            <pc:docMk/>
            <pc:sldMk cId="0" sldId="1138"/>
            <ac:graphicFrameMk id="3" creationId="{685579C9-0948-0118-0FEA-74E1F415D5A0}"/>
          </ac:graphicFrameMkLst>
        </pc:graphicFrameChg>
      </pc:sldChg>
      <pc:sldChg chg="addSp delSp modSp mod">
        <pc:chgData name="Alan Soloway" userId="0fba1a10-d962-45e3-b40e-c1d035eec118" providerId="ADAL" clId="{498817B4-99BC-4892-9CFE-1A67AD069F91}" dt="2022-11-29T18:46:10.560" v="2049"/>
        <pc:sldMkLst>
          <pc:docMk/>
          <pc:sldMk cId="0" sldId="1139"/>
        </pc:sldMkLst>
        <pc:spChg chg="mod">
          <ac:chgData name="Alan Soloway" userId="0fba1a10-d962-45e3-b40e-c1d035eec118" providerId="ADAL" clId="{498817B4-99BC-4892-9CFE-1A67AD069F91}" dt="2022-11-29T18:46:10.560" v="2049"/>
          <ac:spMkLst>
            <pc:docMk/>
            <pc:sldMk cId="0" sldId="1139"/>
            <ac:spMk id="4" creationId="{02AA77BF-844C-E1C1-7EFA-4973C1D034DF}"/>
          </ac:spMkLst>
        </pc:spChg>
        <pc:graphicFrameChg chg="add modGraphic">
          <ac:chgData name="Alan Soloway" userId="0fba1a10-d962-45e3-b40e-c1d035eec118" providerId="ADAL" clId="{498817B4-99BC-4892-9CFE-1A67AD069F91}" dt="2022-11-29T18:34:00.206" v="1968" actId="21"/>
          <ac:graphicFrameMkLst>
            <pc:docMk/>
            <pc:sldMk cId="0" sldId="1139"/>
            <ac:graphicFrameMk id="2" creationId="{8C94EDFB-02BA-17B9-3679-86485042E1C6}"/>
          </ac:graphicFrameMkLst>
        </pc:graphicFrameChg>
        <pc:graphicFrameChg chg="del modGraphic">
          <ac:chgData name="Alan Soloway" userId="0fba1a10-d962-45e3-b40e-c1d035eec118" providerId="ADAL" clId="{498817B4-99BC-4892-9CFE-1A67AD069F91}" dt="2022-11-29T15:45:32.389" v="1302" actId="478"/>
          <ac:graphicFrameMkLst>
            <pc:docMk/>
            <pc:sldMk cId="0" sldId="1139"/>
            <ac:graphicFrameMk id="3" creationId="{550941EF-0C25-383B-F622-D029BB8C1C31}"/>
          </ac:graphicFrameMkLst>
        </pc:graphicFrameChg>
      </pc:sldChg>
      <pc:sldChg chg="addSp delSp modSp mod">
        <pc:chgData name="Alan Soloway" userId="0fba1a10-d962-45e3-b40e-c1d035eec118" providerId="ADAL" clId="{498817B4-99BC-4892-9CFE-1A67AD069F91}" dt="2022-11-29T18:34:44.638" v="1974" actId="21"/>
        <pc:sldMkLst>
          <pc:docMk/>
          <pc:sldMk cId="363133267" sldId="1140"/>
        </pc:sldMkLst>
        <pc:spChg chg="mod">
          <ac:chgData name="Alan Soloway" userId="0fba1a10-d962-45e3-b40e-c1d035eec118" providerId="ADAL" clId="{498817B4-99BC-4892-9CFE-1A67AD069F91}" dt="2022-11-28T18:28:49.025" v="328" actId="403"/>
          <ac:spMkLst>
            <pc:docMk/>
            <pc:sldMk cId="363133267" sldId="1140"/>
            <ac:spMk id="4" creationId="{387A64CA-A3F3-74B6-43F6-16852CDA2B48}"/>
          </ac:spMkLst>
        </pc:spChg>
        <pc:graphicFrameChg chg="add modGraphic">
          <ac:chgData name="Alan Soloway" userId="0fba1a10-d962-45e3-b40e-c1d035eec118" providerId="ADAL" clId="{498817B4-99BC-4892-9CFE-1A67AD069F91}" dt="2022-11-29T18:34:44.638" v="1974" actId="21"/>
          <ac:graphicFrameMkLst>
            <pc:docMk/>
            <pc:sldMk cId="363133267" sldId="1140"/>
            <ac:graphicFrameMk id="2" creationId="{84DE5C4A-06C9-FA0C-8D1E-38A42FFB779B}"/>
          </ac:graphicFrameMkLst>
        </pc:graphicFrameChg>
        <pc:graphicFrameChg chg="del modGraphic">
          <ac:chgData name="Alan Soloway" userId="0fba1a10-d962-45e3-b40e-c1d035eec118" providerId="ADAL" clId="{498817B4-99BC-4892-9CFE-1A67AD069F91}" dt="2022-11-29T15:45:42.703" v="1305" actId="478"/>
          <ac:graphicFrameMkLst>
            <pc:docMk/>
            <pc:sldMk cId="363133267" sldId="1140"/>
            <ac:graphicFrameMk id="3" creationId="{33E36F74-8EE0-A3F7-7201-7651FB6E4DCF}"/>
          </ac:graphicFrameMkLst>
        </pc:graphicFrameChg>
      </pc:sldChg>
      <pc:sldChg chg="addSp delSp modSp mod">
        <pc:chgData name="Alan Soloway" userId="0fba1a10-d962-45e3-b40e-c1d035eec118" providerId="ADAL" clId="{498817B4-99BC-4892-9CFE-1A67AD069F91}" dt="2022-12-03T04:33:35.133" v="3042"/>
        <pc:sldMkLst>
          <pc:docMk/>
          <pc:sldMk cId="0" sldId="1141"/>
        </pc:sldMkLst>
        <pc:spChg chg="mod">
          <ac:chgData name="Alan Soloway" userId="0fba1a10-d962-45e3-b40e-c1d035eec118" providerId="ADAL" clId="{498817B4-99BC-4892-9CFE-1A67AD069F91}" dt="2022-12-03T04:33:35.133" v="3042"/>
          <ac:spMkLst>
            <pc:docMk/>
            <pc:sldMk cId="0" sldId="1141"/>
            <ac:spMk id="4" creationId="{96E78928-218B-3A6C-94D1-DFE46F10E3AE}"/>
          </ac:spMkLst>
        </pc:spChg>
        <pc:graphicFrameChg chg="add modGraphic">
          <ac:chgData name="Alan Soloway" userId="0fba1a10-d962-45e3-b40e-c1d035eec118" providerId="ADAL" clId="{498817B4-99BC-4892-9CFE-1A67AD069F91}" dt="2022-11-29T18:41:05.557" v="2005" actId="20577"/>
          <ac:graphicFrameMkLst>
            <pc:docMk/>
            <pc:sldMk cId="0" sldId="1141"/>
            <ac:graphicFrameMk id="2" creationId="{128F6ADE-EA66-87BA-27AA-764612255711}"/>
          </ac:graphicFrameMkLst>
        </pc:graphicFrameChg>
        <pc:graphicFrameChg chg="del">
          <ac:chgData name="Alan Soloway" userId="0fba1a10-d962-45e3-b40e-c1d035eec118" providerId="ADAL" clId="{498817B4-99BC-4892-9CFE-1A67AD069F91}" dt="2022-11-29T15:45:12.359" v="1296" actId="478"/>
          <ac:graphicFrameMkLst>
            <pc:docMk/>
            <pc:sldMk cId="0" sldId="1141"/>
            <ac:graphicFrameMk id="3" creationId="{06813B03-CC2D-9509-D516-5C3D43234C7D}"/>
          </ac:graphicFrameMkLst>
        </pc:graphicFrameChg>
      </pc:sldChg>
      <pc:sldChg chg="addSp delSp modSp mod">
        <pc:chgData name="Alan Soloway" userId="0fba1a10-d962-45e3-b40e-c1d035eec118" providerId="ADAL" clId="{498817B4-99BC-4892-9CFE-1A67AD069F91}" dt="2022-11-29T21:13:26.117" v="2105" actId="20577"/>
        <pc:sldMkLst>
          <pc:docMk/>
          <pc:sldMk cId="0" sldId="1142"/>
        </pc:sldMkLst>
        <pc:spChg chg="mod">
          <ac:chgData name="Alan Soloway" userId="0fba1a10-d962-45e3-b40e-c1d035eec118" providerId="ADAL" clId="{498817B4-99BC-4892-9CFE-1A67AD069F91}" dt="2022-11-29T18:46:10.560" v="2049"/>
          <ac:spMkLst>
            <pc:docMk/>
            <pc:sldMk cId="0" sldId="1142"/>
            <ac:spMk id="4" creationId="{A20B923F-E199-4178-CE42-352B860B46C7}"/>
          </ac:spMkLst>
        </pc:spChg>
        <pc:graphicFrameChg chg="add del">
          <ac:chgData name="Alan Soloway" userId="0fba1a10-d962-45e3-b40e-c1d035eec118" providerId="ADAL" clId="{498817B4-99BC-4892-9CFE-1A67AD069F91}" dt="2022-11-29T15:44:21.230" v="1282"/>
          <ac:graphicFrameMkLst>
            <pc:docMk/>
            <pc:sldMk cId="0" sldId="1142"/>
            <ac:graphicFrameMk id="2" creationId="{7A825C7E-E046-121D-0403-32F60A1814A4}"/>
          </ac:graphicFrameMkLst>
        </pc:graphicFrameChg>
        <pc:graphicFrameChg chg="del modGraphic">
          <ac:chgData name="Alan Soloway" userId="0fba1a10-d962-45e3-b40e-c1d035eec118" providerId="ADAL" clId="{498817B4-99BC-4892-9CFE-1A67AD069F91}" dt="2022-11-29T15:44:13.155" v="1280" actId="478"/>
          <ac:graphicFrameMkLst>
            <pc:docMk/>
            <pc:sldMk cId="0" sldId="1142"/>
            <ac:graphicFrameMk id="3" creationId="{A417CFD4-5BB8-9052-919C-7844042AD079}"/>
          </ac:graphicFrameMkLst>
        </pc:graphicFrameChg>
        <pc:graphicFrameChg chg="add mod modGraphic">
          <ac:chgData name="Alan Soloway" userId="0fba1a10-d962-45e3-b40e-c1d035eec118" providerId="ADAL" clId="{498817B4-99BC-4892-9CFE-1A67AD069F91}" dt="2022-11-29T21:13:26.117" v="2105" actId="20577"/>
          <ac:graphicFrameMkLst>
            <pc:docMk/>
            <pc:sldMk cId="0" sldId="1142"/>
            <ac:graphicFrameMk id="5" creationId="{16AD20E2-C745-F276-69F2-D6A17839FF06}"/>
          </ac:graphicFrameMkLst>
        </pc:graphicFrameChg>
      </pc:sldChg>
      <pc:sldChg chg="addSp delSp modSp add mod">
        <pc:chgData name="Alan Soloway" userId="0fba1a10-d962-45e3-b40e-c1d035eec118" providerId="ADAL" clId="{498817B4-99BC-4892-9CFE-1A67AD069F91}" dt="2022-11-29T18:35:01.965" v="1976" actId="21"/>
        <pc:sldMkLst>
          <pc:docMk/>
          <pc:sldMk cId="3803426546" sldId="1143"/>
        </pc:sldMkLst>
        <pc:spChg chg="add del mod">
          <ac:chgData name="Alan Soloway" userId="0fba1a10-d962-45e3-b40e-c1d035eec118" providerId="ADAL" clId="{498817B4-99BC-4892-9CFE-1A67AD069F91}" dt="2022-11-28T18:51:40.620" v="472" actId="403"/>
          <ac:spMkLst>
            <pc:docMk/>
            <pc:sldMk cId="3803426546" sldId="1143"/>
            <ac:spMk id="4" creationId="{387A64CA-A3F3-74B6-43F6-16852CDA2B48}"/>
          </ac:spMkLst>
        </pc:spChg>
        <pc:spChg chg="add del mod">
          <ac:chgData name="Alan Soloway" userId="0fba1a10-d962-45e3-b40e-c1d035eec118" providerId="ADAL" clId="{498817B4-99BC-4892-9CFE-1A67AD069F91}" dt="2022-11-28T18:50:50.802" v="454"/>
          <ac:spMkLst>
            <pc:docMk/>
            <pc:sldMk cId="3803426546" sldId="1143"/>
            <ac:spMk id="5" creationId="{9E8AD6BA-C83F-6020-EE55-01FF9AB322FE}"/>
          </ac:spMkLst>
        </pc:spChg>
        <pc:spChg chg="mod">
          <ac:chgData name="Alan Soloway" userId="0fba1a10-d962-45e3-b40e-c1d035eec118" providerId="ADAL" clId="{498817B4-99BC-4892-9CFE-1A67AD069F91}" dt="2022-11-28T18:50:21.495" v="450" actId="20577"/>
          <ac:spMkLst>
            <pc:docMk/>
            <pc:sldMk cId="3803426546" sldId="1143"/>
            <ac:spMk id="7170" creationId="{FE5585AE-F0E2-27D1-0114-FBB37AACE2A5}"/>
          </ac:spMkLst>
        </pc:spChg>
        <pc:graphicFrameChg chg="add del mod">
          <ac:chgData name="Alan Soloway" userId="0fba1a10-d962-45e3-b40e-c1d035eec118" providerId="ADAL" clId="{498817B4-99BC-4892-9CFE-1A67AD069F91}" dt="2022-11-28T18:50:50.802" v="454"/>
          <ac:graphicFrameMkLst>
            <pc:docMk/>
            <pc:sldMk cId="3803426546" sldId="1143"/>
            <ac:graphicFrameMk id="2" creationId="{50F983AE-B672-748A-2897-F7CC3E2F6C61}"/>
          </ac:graphicFrameMkLst>
        </pc:graphicFrameChg>
        <pc:graphicFrameChg chg="add modGraphic">
          <ac:chgData name="Alan Soloway" userId="0fba1a10-d962-45e3-b40e-c1d035eec118" providerId="ADAL" clId="{498817B4-99BC-4892-9CFE-1A67AD069F91}" dt="2022-11-29T18:35:01.965" v="1976" actId="21"/>
          <ac:graphicFrameMkLst>
            <pc:docMk/>
            <pc:sldMk cId="3803426546" sldId="1143"/>
            <ac:graphicFrameMk id="2" creationId="{DFB35103-2DF9-3F03-3932-8253BE6D0264}"/>
          </ac:graphicFrameMkLst>
        </pc:graphicFrameChg>
        <pc:graphicFrameChg chg="add del mod modGraphic">
          <ac:chgData name="Alan Soloway" userId="0fba1a10-d962-45e3-b40e-c1d035eec118" providerId="ADAL" clId="{498817B4-99BC-4892-9CFE-1A67AD069F91}" dt="2022-11-29T15:45:46.323" v="1306" actId="478"/>
          <ac:graphicFrameMkLst>
            <pc:docMk/>
            <pc:sldMk cId="3803426546" sldId="1143"/>
            <ac:graphicFrameMk id="3" creationId="{33E36F74-8EE0-A3F7-7201-7651FB6E4DCF}"/>
          </ac:graphicFrameMkLst>
        </pc:graphicFrameChg>
      </pc:sldChg>
      <pc:sldChg chg="addSp delSp modSp add mod">
        <pc:chgData name="Alan Soloway" userId="0fba1a10-d962-45e3-b40e-c1d035eec118" providerId="ADAL" clId="{498817B4-99BC-4892-9CFE-1A67AD069F91}" dt="2022-11-29T18:46:10.560" v="2049"/>
        <pc:sldMkLst>
          <pc:docMk/>
          <pc:sldMk cId="1380869109" sldId="1144"/>
        </pc:sldMkLst>
        <pc:spChg chg="mod">
          <ac:chgData name="Alan Soloway" userId="0fba1a10-d962-45e3-b40e-c1d035eec118" providerId="ADAL" clId="{498817B4-99BC-4892-9CFE-1A67AD069F91}" dt="2022-11-29T18:46:10.560" v="2049"/>
          <ac:spMkLst>
            <pc:docMk/>
            <pc:sldMk cId="1380869109" sldId="1144"/>
            <ac:spMk id="4" creationId="{387A64CA-A3F3-74B6-43F6-16852CDA2B48}"/>
          </ac:spMkLst>
        </pc:spChg>
        <pc:spChg chg="mod">
          <ac:chgData name="Alan Soloway" userId="0fba1a10-d962-45e3-b40e-c1d035eec118" providerId="ADAL" clId="{498817B4-99BC-4892-9CFE-1A67AD069F91}" dt="2022-11-28T19:04:12.915" v="558" actId="20577"/>
          <ac:spMkLst>
            <pc:docMk/>
            <pc:sldMk cId="1380869109" sldId="1144"/>
            <ac:spMk id="7170" creationId="{FE5585AE-F0E2-27D1-0114-FBB37AACE2A5}"/>
          </ac:spMkLst>
        </pc:spChg>
        <pc:graphicFrameChg chg="add modGraphic">
          <ac:chgData name="Alan Soloway" userId="0fba1a10-d962-45e3-b40e-c1d035eec118" providerId="ADAL" clId="{498817B4-99BC-4892-9CFE-1A67AD069F91}" dt="2022-11-29T18:35:18.115" v="1978" actId="21"/>
          <ac:graphicFrameMkLst>
            <pc:docMk/>
            <pc:sldMk cId="1380869109" sldId="1144"/>
            <ac:graphicFrameMk id="2" creationId="{A73E3009-96A1-34F5-6D31-0CB53BBFD61D}"/>
          </ac:graphicFrameMkLst>
        </pc:graphicFrameChg>
        <pc:graphicFrameChg chg="del mod modGraphic">
          <ac:chgData name="Alan Soloway" userId="0fba1a10-d962-45e3-b40e-c1d035eec118" providerId="ADAL" clId="{498817B4-99BC-4892-9CFE-1A67AD069F91}" dt="2022-11-29T15:45:49.516" v="1307" actId="478"/>
          <ac:graphicFrameMkLst>
            <pc:docMk/>
            <pc:sldMk cId="1380869109" sldId="1144"/>
            <ac:graphicFrameMk id="3" creationId="{33E36F74-8EE0-A3F7-7201-7651FB6E4DCF}"/>
          </ac:graphicFrameMkLst>
        </pc:graphicFrameChg>
      </pc:sldChg>
      <pc:sldChg chg="addSp delSp modSp add mod">
        <pc:chgData name="Alan Soloway" userId="0fba1a10-d962-45e3-b40e-c1d035eec118" providerId="ADAL" clId="{498817B4-99BC-4892-9CFE-1A67AD069F91}" dt="2022-11-29T18:35:39.875" v="1980" actId="21"/>
        <pc:sldMkLst>
          <pc:docMk/>
          <pc:sldMk cId="2915568671" sldId="1145"/>
        </pc:sldMkLst>
        <pc:spChg chg="mod">
          <ac:chgData name="Alan Soloway" userId="0fba1a10-d962-45e3-b40e-c1d035eec118" providerId="ADAL" clId="{498817B4-99BC-4892-9CFE-1A67AD069F91}" dt="2022-11-28T19:58:17.573" v="663" actId="14100"/>
          <ac:spMkLst>
            <pc:docMk/>
            <pc:sldMk cId="2915568671" sldId="1145"/>
            <ac:spMk id="4" creationId="{387A64CA-A3F3-74B6-43F6-16852CDA2B48}"/>
          </ac:spMkLst>
        </pc:spChg>
        <pc:spChg chg="mod">
          <ac:chgData name="Alan Soloway" userId="0fba1a10-d962-45e3-b40e-c1d035eec118" providerId="ADAL" clId="{498817B4-99BC-4892-9CFE-1A67AD069F91}" dt="2022-11-28T19:57:31.435" v="653" actId="20577"/>
          <ac:spMkLst>
            <pc:docMk/>
            <pc:sldMk cId="2915568671" sldId="1145"/>
            <ac:spMk id="7170" creationId="{FE5585AE-F0E2-27D1-0114-FBB37AACE2A5}"/>
          </ac:spMkLst>
        </pc:spChg>
        <pc:graphicFrameChg chg="add modGraphic">
          <ac:chgData name="Alan Soloway" userId="0fba1a10-d962-45e3-b40e-c1d035eec118" providerId="ADAL" clId="{498817B4-99BC-4892-9CFE-1A67AD069F91}" dt="2022-11-29T18:35:39.875" v="1980" actId="21"/>
          <ac:graphicFrameMkLst>
            <pc:docMk/>
            <pc:sldMk cId="2915568671" sldId="1145"/>
            <ac:graphicFrameMk id="2" creationId="{3307C011-745A-439D-B871-1BD90C0D323A}"/>
          </ac:graphicFrameMkLst>
        </pc:graphicFrameChg>
        <pc:graphicFrameChg chg="del mod modGraphic">
          <ac:chgData name="Alan Soloway" userId="0fba1a10-d962-45e3-b40e-c1d035eec118" providerId="ADAL" clId="{498817B4-99BC-4892-9CFE-1A67AD069F91}" dt="2022-11-29T15:45:54.515" v="1308" actId="478"/>
          <ac:graphicFrameMkLst>
            <pc:docMk/>
            <pc:sldMk cId="2915568671" sldId="1145"/>
            <ac:graphicFrameMk id="3" creationId="{33E36F74-8EE0-A3F7-7201-7651FB6E4DCF}"/>
          </ac:graphicFrameMkLst>
        </pc:graphicFrameChg>
      </pc:sldChg>
      <pc:sldChg chg="addSp delSp modSp add del mod">
        <pc:chgData name="Alan Soloway" userId="0fba1a10-d962-45e3-b40e-c1d035eec118" providerId="ADAL" clId="{498817B4-99BC-4892-9CFE-1A67AD069F91}" dt="2022-11-29T18:35:56.785" v="1982" actId="21"/>
        <pc:sldMkLst>
          <pc:docMk/>
          <pc:sldMk cId="3183051460" sldId="1146"/>
        </pc:sldMkLst>
        <pc:spChg chg="mod">
          <ac:chgData name="Alan Soloway" userId="0fba1a10-d962-45e3-b40e-c1d035eec118" providerId="ADAL" clId="{498817B4-99BC-4892-9CFE-1A67AD069F91}" dt="2022-11-28T20:16:08.945" v="756" actId="20577"/>
          <ac:spMkLst>
            <pc:docMk/>
            <pc:sldMk cId="3183051460" sldId="1146"/>
            <ac:spMk id="10242" creationId="{F89C5EBF-4096-B378-D8B1-B3DF89528A6E}"/>
          </ac:spMkLst>
        </pc:spChg>
        <pc:graphicFrameChg chg="add modGraphic">
          <ac:chgData name="Alan Soloway" userId="0fba1a10-d962-45e3-b40e-c1d035eec118" providerId="ADAL" clId="{498817B4-99BC-4892-9CFE-1A67AD069F91}" dt="2022-11-29T18:35:56.785" v="1982" actId="21"/>
          <ac:graphicFrameMkLst>
            <pc:docMk/>
            <pc:sldMk cId="3183051460" sldId="1146"/>
            <ac:graphicFrameMk id="2" creationId="{D4ABE3EA-0F3D-C92C-A5B3-50988DF2D9D8}"/>
          </ac:graphicFrameMkLst>
        </pc:graphicFrameChg>
        <pc:graphicFrameChg chg="del">
          <ac:chgData name="Alan Soloway" userId="0fba1a10-d962-45e3-b40e-c1d035eec118" providerId="ADAL" clId="{498817B4-99BC-4892-9CFE-1A67AD069F91}" dt="2022-11-29T15:45:56.824" v="1309" actId="478"/>
          <ac:graphicFrameMkLst>
            <pc:docMk/>
            <pc:sldMk cId="3183051460" sldId="1146"/>
            <ac:graphicFrameMk id="3" creationId="{46B5C55B-B06D-67A7-E616-4E3DFEE9720E}"/>
          </ac:graphicFrameMkLst>
        </pc:graphicFrameChg>
      </pc:sldChg>
      <pc:sldChg chg="addSp delSp modSp add mod">
        <pc:chgData name="Alan Soloway" userId="0fba1a10-d962-45e3-b40e-c1d035eec118" providerId="ADAL" clId="{498817B4-99BC-4892-9CFE-1A67AD069F91}" dt="2022-11-29T18:46:10.560" v="2049"/>
        <pc:sldMkLst>
          <pc:docMk/>
          <pc:sldMk cId="2976198417" sldId="1147"/>
        </pc:sldMkLst>
        <pc:spChg chg="mod">
          <ac:chgData name="Alan Soloway" userId="0fba1a10-d962-45e3-b40e-c1d035eec118" providerId="ADAL" clId="{498817B4-99BC-4892-9CFE-1A67AD069F91}" dt="2022-11-29T18:46:10.560" v="2049"/>
          <ac:spMkLst>
            <pc:docMk/>
            <pc:sldMk cId="2976198417" sldId="1147"/>
            <ac:spMk id="2" creationId="{5AFDCEB2-11BC-184D-58A9-E333625586BE}"/>
          </ac:spMkLst>
        </pc:spChg>
        <pc:graphicFrameChg chg="del modGraphic">
          <ac:chgData name="Alan Soloway" userId="0fba1a10-d962-45e3-b40e-c1d035eec118" providerId="ADAL" clId="{498817B4-99BC-4892-9CFE-1A67AD069F91}" dt="2022-11-29T15:46:00.297" v="1310" actId="478"/>
          <ac:graphicFrameMkLst>
            <pc:docMk/>
            <pc:sldMk cId="2976198417" sldId="1147"/>
            <ac:graphicFrameMk id="3" creationId="{642B1F87-E4DC-65C0-690B-5C102B8EEFEF}"/>
          </ac:graphicFrameMkLst>
        </pc:graphicFrameChg>
        <pc:graphicFrameChg chg="add modGraphic">
          <ac:chgData name="Alan Soloway" userId="0fba1a10-d962-45e3-b40e-c1d035eec118" providerId="ADAL" clId="{498817B4-99BC-4892-9CFE-1A67AD069F91}" dt="2022-11-29T18:36:17.140" v="1983" actId="21"/>
          <ac:graphicFrameMkLst>
            <pc:docMk/>
            <pc:sldMk cId="2976198417" sldId="1147"/>
            <ac:graphicFrameMk id="4" creationId="{6610AC5D-62C6-9B39-D595-64977CA48639}"/>
          </ac:graphicFrameMkLst>
        </pc:graphicFrameChg>
      </pc:sldChg>
      <pc:sldChg chg="addSp delSp modSp add mod">
        <pc:chgData name="Alan Soloway" userId="0fba1a10-d962-45e3-b40e-c1d035eec118" providerId="ADAL" clId="{498817B4-99BC-4892-9CFE-1A67AD069F91}" dt="2022-11-29T18:46:10.560" v="2049"/>
        <pc:sldMkLst>
          <pc:docMk/>
          <pc:sldMk cId="0" sldId="1148"/>
        </pc:sldMkLst>
        <pc:spChg chg="mod">
          <ac:chgData name="Alan Soloway" userId="0fba1a10-d962-45e3-b40e-c1d035eec118" providerId="ADAL" clId="{498817B4-99BC-4892-9CFE-1A67AD069F91}" dt="2022-11-29T18:46:10.560" v="2049"/>
          <ac:spMkLst>
            <pc:docMk/>
            <pc:sldMk cId="0" sldId="1148"/>
            <ac:spMk id="4" creationId="{01FB2396-30FE-947D-3924-FDFB30A0DA54}"/>
          </ac:spMkLst>
        </pc:spChg>
        <pc:graphicFrameChg chg="add modGraphic">
          <ac:chgData name="Alan Soloway" userId="0fba1a10-d962-45e3-b40e-c1d035eec118" providerId="ADAL" clId="{498817B4-99BC-4892-9CFE-1A67AD069F91}" dt="2022-11-29T18:26:00.725" v="1921" actId="21"/>
          <ac:graphicFrameMkLst>
            <pc:docMk/>
            <pc:sldMk cId="0" sldId="1148"/>
            <ac:graphicFrameMk id="2" creationId="{D25B8854-AFAC-71AC-0101-8809415BC848}"/>
          </ac:graphicFrameMkLst>
        </pc:graphicFrameChg>
        <pc:graphicFrameChg chg="del modGraphic">
          <ac:chgData name="Alan Soloway" userId="0fba1a10-d962-45e3-b40e-c1d035eec118" providerId="ADAL" clId="{498817B4-99BC-4892-9CFE-1A67AD069F91}" dt="2022-11-29T15:44:34.828" v="1286" actId="478"/>
          <ac:graphicFrameMkLst>
            <pc:docMk/>
            <pc:sldMk cId="0" sldId="1148"/>
            <ac:graphicFrameMk id="5" creationId="{963561C5-AF9F-F20D-61D9-C88298859C07}"/>
          </ac:graphicFrameMkLst>
        </pc:graphicFrameChg>
      </pc:sldChg>
      <pc:sldChg chg="modSp add del mod">
        <pc:chgData name="Alan Soloway" userId="0fba1a10-d962-45e3-b40e-c1d035eec118" providerId="ADAL" clId="{498817B4-99BC-4892-9CFE-1A67AD069F91}" dt="2022-11-29T15:57:47.292" v="1347" actId="47"/>
        <pc:sldMkLst>
          <pc:docMk/>
          <pc:sldMk cId="311584391" sldId="1149"/>
        </pc:sldMkLst>
        <pc:spChg chg="mod">
          <ac:chgData name="Alan Soloway" userId="0fba1a10-d962-45e3-b40e-c1d035eec118" providerId="ADAL" clId="{498817B4-99BC-4892-9CFE-1A67AD069F91}" dt="2022-11-29T15:42:50.572" v="1263" actId="20577"/>
          <ac:spMkLst>
            <pc:docMk/>
            <pc:sldMk cId="311584391" sldId="1149"/>
            <ac:spMk id="16386" creationId="{00000000-0000-0000-0000-000000000000}"/>
          </ac:spMkLst>
        </pc:spChg>
        <pc:graphicFrameChg chg="modGraphic">
          <ac:chgData name="Alan Soloway" userId="0fba1a10-d962-45e3-b40e-c1d035eec118" providerId="ADAL" clId="{498817B4-99BC-4892-9CFE-1A67AD069F91}" dt="2022-11-29T15:56:38.791" v="1328" actId="21"/>
          <ac:graphicFrameMkLst>
            <pc:docMk/>
            <pc:sldMk cId="311584391" sldId="1149"/>
            <ac:graphicFrameMk id="2" creationId="{8D5D58F9-DFEF-B3E1-CC7A-F422796534EB}"/>
          </ac:graphicFrameMkLst>
        </pc:graphicFrameChg>
      </pc:sldChg>
      <pc:sldChg chg="modSp add mod">
        <pc:chgData name="Alan Soloway" userId="0fba1a10-d962-45e3-b40e-c1d035eec118" providerId="ADAL" clId="{498817B4-99BC-4892-9CFE-1A67AD069F91}" dt="2022-11-29T18:44:28.847" v="2042" actId="20577"/>
        <pc:sldMkLst>
          <pc:docMk/>
          <pc:sldMk cId="1934624053" sldId="1149"/>
        </pc:sldMkLst>
        <pc:spChg chg="mod">
          <ac:chgData name="Alan Soloway" userId="0fba1a10-d962-45e3-b40e-c1d035eec118" providerId="ADAL" clId="{498817B4-99BC-4892-9CFE-1A67AD069F91}" dt="2022-11-29T18:44:28.847" v="2042" actId="20577"/>
          <ac:spMkLst>
            <pc:docMk/>
            <pc:sldMk cId="1934624053" sldId="1149"/>
            <ac:spMk id="4" creationId="{96E78928-218B-3A6C-94D1-DFE46F10E3AE}"/>
          </ac:spMkLst>
        </pc:spChg>
        <pc:spChg chg="mod">
          <ac:chgData name="Alan Soloway" userId="0fba1a10-d962-45e3-b40e-c1d035eec118" providerId="ADAL" clId="{498817B4-99BC-4892-9CFE-1A67AD069F91}" dt="2022-11-29T18:30:48.292" v="1951" actId="20577"/>
          <ac:spMkLst>
            <pc:docMk/>
            <pc:sldMk cId="1934624053" sldId="1149"/>
            <ac:spMk id="7170" creationId="{CD594566-9CCC-BAD6-F3DF-4667D897F052}"/>
          </ac:spMkLst>
        </pc:spChg>
        <pc:graphicFrameChg chg="modGraphic">
          <ac:chgData name="Alan Soloway" userId="0fba1a10-d962-45e3-b40e-c1d035eec118" providerId="ADAL" clId="{498817B4-99BC-4892-9CFE-1A67AD069F91}" dt="2022-11-29T18:37:56.639" v="2001" actId="20577"/>
          <ac:graphicFrameMkLst>
            <pc:docMk/>
            <pc:sldMk cId="1934624053" sldId="1149"/>
            <ac:graphicFrameMk id="2" creationId="{128F6ADE-EA66-87BA-27AA-764612255711}"/>
          </ac:graphicFrameMkLst>
        </pc:graphicFrameChg>
      </pc:sldChg>
      <pc:sldChg chg="modSp add mod">
        <pc:chgData name="Alan Soloway" userId="0fba1a10-d962-45e3-b40e-c1d035eec118" providerId="ADAL" clId="{498817B4-99BC-4892-9CFE-1A67AD069F91}" dt="2022-11-29T22:27:00.397" v="2948" actId="6549"/>
        <pc:sldMkLst>
          <pc:docMk/>
          <pc:sldMk cId="2811349686" sldId="1150"/>
        </pc:sldMkLst>
        <pc:spChg chg="mod">
          <ac:chgData name="Alan Soloway" userId="0fba1a10-d962-45e3-b40e-c1d035eec118" providerId="ADAL" clId="{498817B4-99BC-4892-9CFE-1A67AD069F91}" dt="2022-11-29T22:27:00.397" v="2948" actId="6549"/>
          <ac:spMkLst>
            <pc:docMk/>
            <pc:sldMk cId="2811349686" sldId="1150"/>
            <ac:spMk id="2" creationId="{5AFDCEB2-11BC-184D-58A9-E333625586BE}"/>
          </ac:spMkLst>
        </pc:spChg>
        <pc:spChg chg="mod">
          <ac:chgData name="Alan Soloway" userId="0fba1a10-d962-45e3-b40e-c1d035eec118" providerId="ADAL" clId="{498817B4-99BC-4892-9CFE-1A67AD069F91}" dt="2022-11-29T21:32:27.949" v="2157" actId="20577"/>
          <ac:spMkLst>
            <pc:docMk/>
            <pc:sldMk cId="2811349686" sldId="1150"/>
            <ac:spMk id="8194" creationId="{4B5EAFD8-B6A7-3279-D925-5FA3DBF2C14E}"/>
          </ac:spMkLst>
        </pc:spChg>
        <pc:graphicFrameChg chg="mod">
          <ac:chgData name="Alan Soloway" userId="0fba1a10-d962-45e3-b40e-c1d035eec118" providerId="ADAL" clId="{498817B4-99BC-4892-9CFE-1A67AD069F91}" dt="2022-11-29T21:32:56.197" v="2160"/>
          <ac:graphicFrameMkLst>
            <pc:docMk/>
            <pc:sldMk cId="2811349686" sldId="1150"/>
            <ac:graphicFrameMk id="4" creationId="{6610AC5D-62C6-9B39-D595-64977CA48639}"/>
          </ac:graphicFrameMkLst>
        </pc:graphicFrameChg>
      </pc:sldChg>
      <pc:sldChg chg="modSp add del mod">
        <pc:chgData name="Alan Soloway" userId="0fba1a10-d962-45e3-b40e-c1d035eec118" providerId="ADAL" clId="{498817B4-99BC-4892-9CFE-1A67AD069F91}" dt="2022-11-29T16:01:12.618" v="1370" actId="47"/>
        <pc:sldMkLst>
          <pc:docMk/>
          <pc:sldMk cId="3682511898" sldId="1150"/>
        </pc:sldMkLst>
        <pc:spChg chg="mod">
          <ac:chgData name="Alan Soloway" userId="0fba1a10-d962-45e3-b40e-c1d035eec118" providerId="ADAL" clId="{498817B4-99BC-4892-9CFE-1A67AD069F91}" dt="2022-11-29T15:40:49.372" v="1214" actId="20577"/>
          <ac:spMkLst>
            <pc:docMk/>
            <pc:sldMk cId="3682511898" sldId="1150"/>
            <ac:spMk id="16386" creationId="{00000000-0000-0000-0000-000000000000}"/>
          </ac:spMkLst>
        </pc:spChg>
        <pc:graphicFrameChg chg="modGraphic">
          <ac:chgData name="Alan Soloway" userId="0fba1a10-d962-45e3-b40e-c1d035eec118" providerId="ADAL" clId="{498817B4-99BC-4892-9CFE-1A67AD069F91}" dt="2022-11-29T15:42:20.002" v="1229" actId="20577"/>
          <ac:graphicFrameMkLst>
            <pc:docMk/>
            <pc:sldMk cId="3682511898" sldId="1150"/>
            <ac:graphicFrameMk id="2" creationId="{8D5D58F9-DFEF-B3E1-CC7A-F422796534EB}"/>
          </ac:graphicFrameMkLst>
        </pc:graphicFrameChg>
      </pc:sldChg>
      <pc:sldChg chg="modSp add mod">
        <pc:chgData name="Alan Soloway" userId="0fba1a10-d962-45e3-b40e-c1d035eec118" providerId="ADAL" clId="{498817B4-99BC-4892-9CFE-1A67AD069F91}" dt="2022-11-29T22:27:42.852" v="2950"/>
        <pc:sldMkLst>
          <pc:docMk/>
          <pc:sldMk cId="1426030642" sldId="1151"/>
        </pc:sldMkLst>
        <pc:spChg chg="mod">
          <ac:chgData name="Alan Soloway" userId="0fba1a10-d962-45e3-b40e-c1d035eec118" providerId="ADAL" clId="{498817B4-99BC-4892-9CFE-1A67AD069F91}" dt="2022-11-29T22:27:03.828" v="2949" actId="6549"/>
          <ac:spMkLst>
            <pc:docMk/>
            <pc:sldMk cId="1426030642" sldId="1151"/>
            <ac:spMk id="2" creationId="{5AFDCEB2-11BC-184D-58A9-E333625586BE}"/>
          </ac:spMkLst>
        </pc:spChg>
        <pc:spChg chg="mod">
          <ac:chgData name="Alan Soloway" userId="0fba1a10-d962-45e3-b40e-c1d035eec118" providerId="ADAL" clId="{498817B4-99BC-4892-9CFE-1A67AD069F91}" dt="2022-11-29T22:26:40.252" v="2947" actId="20577"/>
          <ac:spMkLst>
            <pc:docMk/>
            <pc:sldMk cId="1426030642" sldId="1151"/>
            <ac:spMk id="8194" creationId="{4B5EAFD8-B6A7-3279-D925-5FA3DBF2C14E}"/>
          </ac:spMkLst>
        </pc:spChg>
        <pc:graphicFrameChg chg="mod">
          <ac:chgData name="Alan Soloway" userId="0fba1a10-d962-45e3-b40e-c1d035eec118" providerId="ADAL" clId="{498817B4-99BC-4892-9CFE-1A67AD069F91}" dt="2022-11-29T22:27:42.852" v="2950"/>
          <ac:graphicFrameMkLst>
            <pc:docMk/>
            <pc:sldMk cId="1426030642" sldId="1151"/>
            <ac:graphicFrameMk id="4" creationId="{6610AC5D-62C6-9B39-D595-64977CA48639}"/>
          </ac:graphicFrameMkLst>
        </pc:graphicFrameChg>
      </pc:sldChg>
      <pc:sldChg chg="add del">
        <pc:chgData name="Alan Soloway" userId="0fba1a10-d962-45e3-b40e-c1d035eec118" providerId="ADAL" clId="{498817B4-99BC-4892-9CFE-1A67AD069F91}" dt="2022-11-29T22:23:10.637" v="2806" actId="47"/>
        <pc:sldMkLst>
          <pc:docMk/>
          <pc:sldMk cId="1809149354" sldId="1151"/>
        </pc:sldMkLst>
      </pc:sldChg>
      <pc:sldChg chg="modSp add del">
        <pc:chgData name="Alan Soloway" userId="0fba1a10-d962-45e3-b40e-c1d035eec118" providerId="ADAL" clId="{498817B4-99BC-4892-9CFE-1A67AD069F91}" dt="2022-11-29T16:01:15.852" v="1371" actId="47"/>
        <pc:sldMkLst>
          <pc:docMk/>
          <pc:sldMk cId="3772142913" sldId="1151"/>
        </pc:sldMkLst>
        <pc:graphicFrameChg chg="mod">
          <ac:chgData name="Alan Soloway" userId="0fba1a10-d962-45e3-b40e-c1d035eec118" providerId="ADAL" clId="{498817B4-99BC-4892-9CFE-1A67AD069F91}" dt="2022-11-29T16:00:02.223" v="1358"/>
          <ac:graphicFrameMkLst>
            <pc:docMk/>
            <pc:sldMk cId="3772142913" sldId="1151"/>
            <ac:graphicFrameMk id="2" creationId="{8D5D58F9-DFEF-B3E1-CC7A-F422796534EB}"/>
          </ac:graphicFrameMkLst>
        </pc:graphicFrameChg>
      </pc:sldChg>
      <pc:sldChg chg="add del">
        <pc:chgData name="Alan Soloway" userId="0fba1a10-d962-45e3-b40e-c1d035eec118" providerId="ADAL" clId="{498817B4-99BC-4892-9CFE-1A67AD069F91}" dt="2022-11-29T22:24:42.349" v="2930" actId="47"/>
        <pc:sldMkLst>
          <pc:docMk/>
          <pc:sldMk cId="27653743" sldId="1152"/>
        </pc:sldMkLst>
      </pc:sldChg>
      <pc:sldMasterChg chg="modSp mod modSldLayout">
        <pc:chgData name="Alan Soloway" userId="0fba1a10-d962-45e3-b40e-c1d035eec118" providerId="ADAL" clId="{498817B4-99BC-4892-9CFE-1A67AD069F91}" dt="2022-12-06T14:34:42.962" v="3083" actId="20577"/>
        <pc:sldMasterMkLst>
          <pc:docMk/>
          <pc:sldMasterMk cId="0" sldId="2147483729"/>
        </pc:sldMasterMkLst>
        <pc:spChg chg="mod">
          <ac:chgData name="Alan Soloway" userId="0fba1a10-d962-45e3-b40e-c1d035eec118" providerId="ADAL" clId="{498817B4-99BC-4892-9CFE-1A67AD069F91}" dt="2022-11-28T17:37:43.366" v="20" actId="20577"/>
          <ac:spMkLst>
            <pc:docMk/>
            <pc:sldMasterMk cId="0" sldId="2147483729"/>
            <ac:spMk id="14" creationId="{030DF169-4F9A-4D13-8638-5028A4E3BEAA}"/>
          </ac:spMkLst>
        </pc:spChg>
        <pc:sldLayoutChg chg="modSp mod">
          <pc:chgData name="Alan Soloway" userId="0fba1a10-d962-45e3-b40e-c1d035eec118" providerId="ADAL" clId="{498817B4-99BC-4892-9CFE-1A67AD069F91}" dt="2022-12-06T14:34:42.962" v="3083" actId="20577"/>
          <pc:sldLayoutMkLst>
            <pc:docMk/>
            <pc:sldMasterMk cId="0" sldId="2147483729"/>
            <pc:sldLayoutMk cId="684747627" sldId="2147483988"/>
          </pc:sldLayoutMkLst>
          <pc:spChg chg="mod">
            <ac:chgData name="Alan Soloway" userId="0fba1a10-d962-45e3-b40e-c1d035eec118" providerId="ADAL" clId="{498817B4-99BC-4892-9CFE-1A67AD069F91}" dt="2022-11-28T17:37:29.441" v="12" actId="20577"/>
            <ac:spMkLst>
              <pc:docMk/>
              <pc:sldMasterMk cId="0" sldId="2147483729"/>
              <pc:sldLayoutMk cId="684747627" sldId="2147483988"/>
              <ac:spMk id="4" creationId="{AB6CF3B8-1087-4EA1-B913-F019DD3E242C}"/>
            </ac:spMkLst>
          </pc:spChg>
          <pc:spChg chg="mod">
            <ac:chgData name="Alan Soloway" userId="0fba1a10-d962-45e3-b40e-c1d035eec118" providerId="ADAL" clId="{498817B4-99BC-4892-9CFE-1A67AD069F91}" dt="2022-12-06T14:34:42.962" v="3083" actId="20577"/>
            <ac:spMkLst>
              <pc:docMk/>
              <pc:sldMasterMk cId="0" sldId="2147483729"/>
              <pc:sldLayoutMk cId="684747627" sldId="2147483988"/>
              <ac:spMk id="5" creationId="{95FCF8CD-2C30-4430-B3A5-F165BE96BF3D}"/>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3/15/2023</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3/15/2023</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4</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9pPr>
          </a:lstStyle>
          <a:p>
            <a:fld id="{5EF137EC-5E00-4359-9CC1-203FA3531DDA}" type="slidenum">
              <a:rPr lang="en-GB" altLang="fr-FR" sz="1400" smtClean="0">
                <a:solidFill>
                  <a:srgbClr val="000000"/>
                </a:solidFill>
                <a:latin typeface="Times New Roman" panose="02020603050405020304" pitchFamily="18" charset="0"/>
              </a:rPr>
              <a:pPr/>
              <a:t>9</a:t>
            </a:fld>
            <a:endParaRPr lang="en-GB" altLang="fr-FR" sz="1400">
              <a:solidFill>
                <a:srgbClr val="000000"/>
              </a:solidFill>
              <a:latin typeface="Times New Roman" panose="02020603050405020304" pitchFamily="18" charset="0"/>
            </a:endParaRPr>
          </a:p>
        </p:txBody>
      </p:sp>
      <p:sp>
        <p:nvSpPr>
          <p:cNvPr id="14339"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endParaRPr lang="en-US" altLang="fr-FR" sz="1200" b="1">
              <a:solidFill>
                <a:srgbClr val="000000"/>
              </a:solidFill>
            </a:endParaRPr>
          </a:p>
        </p:txBody>
      </p:sp>
      <p:sp>
        <p:nvSpPr>
          <p:cNvPr id="14340"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fr-FR"/>
          </a:p>
        </p:txBody>
      </p:sp>
    </p:spTree>
    <p:extLst>
      <p:ext uri="{BB962C8B-B14F-4D97-AF65-F5344CB8AC3E}">
        <p14:creationId xmlns:p14="http://schemas.microsoft.com/office/powerpoint/2010/main" val="91909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9pPr>
          </a:lstStyle>
          <a:p>
            <a:fld id="{2D770B0D-5557-402D-B954-A438D68DADC6}" type="slidenum">
              <a:rPr lang="en-GB" altLang="fr-FR" sz="1400" smtClean="0">
                <a:solidFill>
                  <a:srgbClr val="000000"/>
                </a:solidFill>
                <a:latin typeface="Times New Roman" panose="02020603050405020304" pitchFamily="18" charset="0"/>
              </a:rPr>
              <a:pPr/>
              <a:t>35</a:t>
            </a:fld>
            <a:endParaRPr lang="en-GB" altLang="fr-FR" sz="1400">
              <a:solidFill>
                <a:srgbClr val="000000"/>
              </a:solidFill>
              <a:latin typeface="Times New Roman" panose="02020603050405020304" pitchFamily="18" charset="0"/>
            </a:endParaRPr>
          </a:p>
        </p:txBody>
      </p:sp>
      <p:sp>
        <p:nvSpPr>
          <p:cNvPr id="18435" name="Rectangle 1"/>
          <p:cNvSpPr>
            <a:spLocks noGrp="1" noRot="1" noChangeAspect="1" noChangeArrowheads="1" noTextEdit="1"/>
          </p:cNvSpPr>
          <p:nvPr>
            <p:ph type="sldImg"/>
          </p:nvPr>
        </p:nvSpPr>
        <p:spPr>
          <a:xfrm>
            <a:off x="90488" y="755650"/>
            <a:ext cx="6615112" cy="3721100"/>
          </a:xfrm>
          <a:solidFill>
            <a:srgbClr val="FFFFFF"/>
          </a:solidFill>
          <a:ln/>
        </p:spPr>
      </p:sp>
      <p:sp>
        <p:nvSpPr>
          <p:cNvPr id="18436" name="Rectangle 2"/>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fr-FR"/>
          </a:p>
        </p:txBody>
      </p:sp>
    </p:spTree>
    <p:extLst>
      <p:ext uri="{BB962C8B-B14F-4D97-AF65-F5344CB8AC3E}">
        <p14:creationId xmlns:p14="http://schemas.microsoft.com/office/powerpoint/2010/main" val="41849146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#99</a:t>
            </a:r>
          </a:p>
          <a:p>
            <a:pPr eaLnBrk="1" hangingPunct="1">
              <a:defRPr/>
            </a:pPr>
            <a:r>
              <a:rPr lang="en-US" altLang="en-US" sz="1200" b="1" dirty="0">
                <a:latin typeface="Arial "/>
              </a:rPr>
              <a:t>21 - 24 March 2023</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SP-230271</a:t>
            </a:r>
            <a:endParaRPr lang="en-GB" altLang="en-US" sz="1200" dirty="0">
              <a:highlight>
                <a:srgbClr val="FFFF00"/>
              </a:highlight>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1" y="2433638"/>
            <a:ext cx="10970684" cy="1143000"/>
          </a:xfrm>
        </p:spPr>
        <p:txBody>
          <a:bodyPr/>
          <a:lstStyle>
            <a:lvl1pPr algn="ctr">
              <a:defRPr/>
            </a:lvl1pPr>
          </a:lstStyle>
          <a:p>
            <a:r>
              <a:rPr lang="en-US" dirty="0"/>
              <a:t>Click to edit Master title style</a:t>
            </a:r>
            <a:endParaRPr lang="en-GB" dirty="0"/>
          </a:p>
        </p:txBody>
      </p:sp>
    </p:spTree>
    <p:extLst>
      <p:ext uri="{BB962C8B-B14F-4D97-AF65-F5344CB8AC3E}">
        <p14:creationId xmlns:p14="http://schemas.microsoft.com/office/powerpoint/2010/main" val="37195622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SA#99, 21-24 March 2023</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2023</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 id="214748398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www.3gpp.org/ftp/tsg_sa/TSG_SA/TSGS_94E_Electronic_2021_12/Docs/SP-211510.zip" TargetMode="External"/><Relationship Id="rId13" Type="http://schemas.openxmlformats.org/officeDocument/2006/relationships/hyperlink" Target="https://www.3gpp.org/ftp/tsg_sa/TSG_SA/TSGS_95E_Electronic_2022_03/Docs/SP-220095.zip" TargetMode="External"/><Relationship Id="rId3" Type="http://schemas.openxmlformats.org/officeDocument/2006/relationships/hyperlink" Target="https://www.3gpp.org/ftp/tsg_sa/TSG_SA/TSGS_94E_Electronic_2021_12/Docs/SP-211516.zip" TargetMode="External"/><Relationship Id="rId7" Type="http://schemas.openxmlformats.org/officeDocument/2006/relationships/hyperlink" Target="https://www.3gpp.org/ftp/tsg_sa/TSG_SA/TSGS_95E_Electronic_2022_03/Docs/SP-220097.zip" TargetMode="External"/><Relationship Id="rId12" Type="http://schemas.openxmlformats.org/officeDocument/2006/relationships/hyperlink" Target="https://www.3gpp.org/ftp/tsg_sa/TSG_SA/TSGS_94E_Electronic_2021_12/Docs/SP-211513.zip" TargetMode="External"/><Relationship Id="rId2" Type="http://schemas.openxmlformats.org/officeDocument/2006/relationships/hyperlink" Target="https://www.3gpp.org/ftp/tsg_sa/TSG_SA/TSGS_94E_Electronic_2021_12/Docs/SP-211514.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95E_Electronic_2022_03/Docs/SP-220093.zip" TargetMode="External"/><Relationship Id="rId11" Type="http://schemas.openxmlformats.org/officeDocument/2006/relationships/hyperlink" Target="https://www.3gpp.org/ftp/tsg_sa/TSG_SA/TSGS_96_Budapest_2022_06/Docs/SP-220466.zip" TargetMode="External"/><Relationship Id="rId5" Type="http://schemas.openxmlformats.org/officeDocument/2006/relationships/hyperlink" Target="https://www.3gpp.org/ftp/tsg_sa/TSG_SA/TSGS_95E_Electronic_2022_03/Docs/SP-220094.zip" TargetMode="External"/><Relationship Id="rId10" Type="http://schemas.openxmlformats.org/officeDocument/2006/relationships/hyperlink" Target="https://www.3gpp.org/ftp/tsg_sa/TSG_SA/TSGS_96_Budapest_2022_06/Docs/SP-220467.zip" TargetMode="External"/><Relationship Id="rId4" Type="http://schemas.openxmlformats.org/officeDocument/2006/relationships/hyperlink" Target="https://www.3gpp.org/ftp/tsg_sa/TSG_SA/TSGS_94E_Electronic_2021_12/Docs/SP-211509.zip" TargetMode="External"/><Relationship Id="rId9" Type="http://schemas.openxmlformats.org/officeDocument/2006/relationships/hyperlink" Target="https://www.3gpp.org/ftp/tsg_sa/TSG_SA/TSGS_96_Budapest_2022_06/Docs/SP-220465.zip"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4E_Electronic_2021_12/Docs/SP-211516.zip"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5E_Electronic_2022_03/Docs/SP-220093.zip" TargetMode="Externa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5E_Electronic_2022_03/Docs/SP-220095.zip"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hyperlink" Target="https://www.3gpp.org/ftp/tsg_sa/TSG_SA/TSGS_94E_Electronic_2021_12/Docs/SP-211518.zip" TargetMode="External"/><Relationship Id="rId13" Type="http://schemas.openxmlformats.org/officeDocument/2006/relationships/hyperlink" Target="https://www.3gpp.org/ftp/TSG_SA/TSG_SA/TSGS_97E_Electronic_2022-09/Docs/SP-220990.zip" TargetMode="External"/><Relationship Id="rId18" Type="http://schemas.openxmlformats.org/officeDocument/2006/relationships/hyperlink" Target="https://www.3gpp.org/ftp/tsg_sa/TSG_SA/TSGS_98E_Electronic_2022-12/Docs/SP-221234.zip" TargetMode="External"/><Relationship Id="rId3" Type="http://schemas.openxmlformats.org/officeDocument/2006/relationships/hyperlink" Target="https://www.3gpp.org/ftp/tsg_sa/TSG_SA/TSGS_94E_Electronic_2021_12/Docs/SP-211517.zip" TargetMode="External"/><Relationship Id="rId7" Type="http://schemas.openxmlformats.org/officeDocument/2006/relationships/hyperlink" Target="https://www.3gpp.org/ftp/tsg_sa/TSG_SA/TSGS_93E_Electronic_2021_09/Docs/SP-210957.zip" TargetMode="External"/><Relationship Id="rId12" Type="http://schemas.openxmlformats.org/officeDocument/2006/relationships/hyperlink" Target="https://www.3gpp.org/ftp/TSG_SA/TSG_SA/TSGS_97E_Electronic_2022-09/Docs/SP-220917.zip" TargetMode="External"/><Relationship Id="rId17" Type="http://schemas.openxmlformats.org/officeDocument/2006/relationships/hyperlink" Target="https://www.3gpp.org/ftp/TSG_SA/TSG_SA/TSGS_97E_Electronic_2022-09/Docs/SP-220913.zip" TargetMode="External"/><Relationship Id="rId2" Type="http://schemas.openxmlformats.org/officeDocument/2006/relationships/hyperlink" Target="https://www.3gpp.org/ftp/tsg_sa/TSG_SA/TSGS_93E_Electronic_2021_09/Docs/SP-210958.zip" TargetMode="External"/><Relationship Id="rId16" Type="http://schemas.openxmlformats.org/officeDocument/2006/relationships/hyperlink" Target="https://www.3gpp.org/ftp/TSG_SA/TSG_SA/TSGS_97E_Electronic_2022-09/Docs/SP-220916.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95E_Electronic_2022_03/Docs/SP-220098.zip" TargetMode="External"/><Relationship Id="rId11" Type="http://schemas.openxmlformats.org/officeDocument/2006/relationships/hyperlink" Target="https://www.3gpp.org/ftp/tsg_sa/TSG_SA/TSGS_96_Budapest_2022_06/Docs/SP-220470.zip" TargetMode="External"/><Relationship Id="rId5" Type="http://schemas.openxmlformats.org/officeDocument/2006/relationships/hyperlink" Target="https://www.3gpp.org/ftp/tsg_sa/TSG_SA/TSGS_94E_Electronic_2021_12/Docs/SP-211519.zip" TargetMode="External"/><Relationship Id="rId15" Type="http://schemas.openxmlformats.org/officeDocument/2006/relationships/hyperlink" Target="https://www.3gpp.org/ftp/TSG_SA/TSG_SA/TSGS_97E_Electronic_2022-09/Docs/SP-220914.zip" TargetMode="External"/><Relationship Id="rId10" Type="http://schemas.openxmlformats.org/officeDocument/2006/relationships/hyperlink" Target="https://www.3gpp.org/ftp/tsg_sa/TSG_SA/TSGS_96_Budapest_2022_06/Docs/SP-220469.zip" TargetMode="External"/><Relationship Id="rId4" Type="http://schemas.openxmlformats.org/officeDocument/2006/relationships/hyperlink" Target="https://www.3gpp.org/ftp/tsg_sa/TSG_SA/TSGS_93E_Electronic_2021_09/Docs/SP-210959.zip" TargetMode="External"/><Relationship Id="rId9" Type="http://schemas.openxmlformats.org/officeDocument/2006/relationships/hyperlink" Target="https://www.3gpp.org/ftp/tsg_sa/TSG_SA/TSGS_95E_Electronic_2022_03/Docs/SP-220330.zip" TargetMode="External"/><Relationship Id="rId14" Type="http://schemas.openxmlformats.org/officeDocument/2006/relationships/hyperlink" Target="https://www.3gpp.org/ftp/TSG_SA/TSG_SA/TSGS_97E_Electronic_2022-09/Docs/SP-220915.zip"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3E_Electronic_2021_09/Docs/SP-210958.zip"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4E_Electronic_2021_12/Docs/SP-211517.zip"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3E_Electronic_2021_09/Docs/SP-210959.zip"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4E_Electronic_2021_12/Docs/SP-211519.zip"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5E_Electronic_2022_03/Docs/SP-220098.zip"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3E_Electronic_2021_09/Docs/SP-210957.zip" TargetMode="Externa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4E_Electronic_2021_12/Docs/SP-211518.zip" TargetMode="Externa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5E_Electronic_2022_03/Docs/SP-220330.zip" TargetMode="Externa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6_Budapest_2022_06/Docs/SP-220469.zip" TargetMode="Externa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6_Budapest_2022_06/Docs/SP-220470.zip" TargetMode="Externa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7E_Electronic_2022-09/Docs/SP-220917.zip" TargetMode="Externa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7E_Electronic_2022-09/Docs/SP-220990.zip" TargetMode="Externa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7E_Electronic_2022-09/Docs/SP-220915.zip" TargetMode="Externa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7E_Electronic_2022-09/Docs/SP-220914.zip"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7E_Electronic_2022-09/Docs/SP-220916.zip" TargetMode="Externa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7E_Electronic_2022-09/Docs/SP-220913.zip" TargetMode="Externa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8E_Electronic_2022-12/Docs/SP-221234.zip" TargetMode="Externa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1224951" y="1671639"/>
            <a:ext cx="9586823"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nb-NO" sz="5300" b="1" dirty="0"/>
              <a:t>SA WG6 status report to TSG SA#99</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Alan Soloway</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SA6 Chair (Qualcomm Technologies Inc)</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4.6)</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838200" y="93920"/>
            <a:ext cx="10515600" cy="1325563"/>
          </a:xfrm>
        </p:spPr>
        <p:txBody>
          <a:bodyPr/>
          <a:lstStyle/>
          <a:p>
            <a:r>
              <a:rPr lang="en-US" altLang="en-US" b="1" dirty="0"/>
              <a:t>Overview: SA6 Release 18 Studies</a:t>
            </a:r>
          </a:p>
        </p:txBody>
      </p:sp>
      <p:graphicFrame>
        <p:nvGraphicFramePr>
          <p:cNvPr id="2" name="Table 1">
            <a:extLst>
              <a:ext uri="{FF2B5EF4-FFF2-40B4-BE49-F238E27FC236}">
                <a16:creationId xmlns:a16="http://schemas.microsoft.com/office/drawing/2014/main" id="{8D5D58F9-DFEF-B3E1-CC7A-F422796534EB}"/>
              </a:ext>
            </a:extLst>
          </p:cNvPr>
          <p:cNvGraphicFramePr>
            <a:graphicFrameLocks noGrp="1"/>
          </p:cNvGraphicFramePr>
          <p:nvPr>
            <p:extLst>
              <p:ext uri="{D42A27DB-BD31-4B8C-83A1-F6EECF244321}">
                <p14:modId xmlns:p14="http://schemas.microsoft.com/office/powerpoint/2010/main" val="965847487"/>
              </p:ext>
            </p:extLst>
          </p:nvPr>
        </p:nvGraphicFramePr>
        <p:xfrm>
          <a:off x="365499" y="1000843"/>
          <a:ext cx="11216901" cy="3263292"/>
        </p:xfrm>
        <a:graphic>
          <a:graphicData uri="http://schemas.openxmlformats.org/drawingml/2006/table">
            <a:tbl>
              <a:tblPr firstRow="1" firstCol="1" bandRow="1">
                <a:tableStyleId>{F5AB1C69-6EDB-4FF4-983F-18BD219EF322}</a:tableStyleId>
              </a:tblPr>
              <a:tblGrid>
                <a:gridCol w="684077">
                  <a:extLst>
                    <a:ext uri="{9D8B030D-6E8A-4147-A177-3AD203B41FA5}">
                      <a16:colId xmlns:a16="http://schemas.microsoft.com/office/drawing/2014/main" val="3631342342"/>
                    </a:ext>
                  </a:extLst>
                </a:gridCol>
                <a:gridCol w="4690599">
                  <a:extLst>
                    <a:ext uri="{9D8B030D-6E8A-4147-A177-3AD203B41FA5}">
                      <a16:colId xmlns:a16="http://schemas.microsoft.com/office/drawing/2014/main" val="4247322570"/>
                    </a:ext>
                  </a:extLst>
                </a:gridCol>
                <a:gridCol w="1259516">
                  <a:extLst>
                    <a:ext uri="{9D8B030D-6E8A-4147-A177-3AD203B41FA5}">
                      <a16:colId xmlns:a16="http://schemas.microsoft.com/office/drawing/2014/main" val="3593150659"/>
                    </a:ext>
                  </a:extLst>
                </a:gridCol>
                <a:gridCol w="701321">
                  <a:extLst>
                    <a:ext uri="{9D8B030D-6E8A-4147-A177-3AD203B41FA5}">
                      <a16:colId xmlns:a16="http://schemas.microsoft.com/office/drawing/2014/main" val="1738675374"/>
                    </a:ext>
                  </a:extLst>
                </a:gridCol>
                <a:gridCol w="558195">
                  <a:extLst>
                    <a:ext uri="{9D8B030D-6E8A-4147-A177-3AD203B41FA5}">
                      <a16:colId xmlns:a16="http://schemas.microsoft.com/office/drawing/2014/main" val="2172479085"/>
                    </a:ext>
                  </a:extLst>
                </a:gridCol>
                <a:gridCol w="558195">
                  <a:extLst>
                    <a:ext uri="{9D8B030D-6E8A-4147-A177-3AD203B41FA5}">
                      <a16:colId xmlns:a16="http://schemas.microsoft.com/office/drawing/2014/main" val="1488635476"/>
                    </a:ext>
                  </a:extLst>
                </a:gridCol>
                <a:gridCol w="607683">
                  <a:extLst>
                    <a:ext uri="{9D8B030D-6E8A-4147-A177-3AD203B41FA5}">
                      <a16:colId xmlns:a16="http://schemas.microsoft.com/office/drawing/2014/main" val="70904798"/>
                    </a:ext>
                  </a:extLst>
                </a:gridCol>
                <a:gridCol w="2157315">
                  <a:extLst>
                    <a:ext uri="{9D8B030D-6E8A-4147-A177-3AD203B41FA5}">
                      <a16:colId xmlns:a16="http://schemas.microsoft.com/office/drawing/2014/main" val="1910081496"/>
                    </a:ext>
                  </a:extLst>
                </a:gridCol>
              </a:tblGrid>
              <a:tr h="184261">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156167095"/>
                  </a:ext>
                </a:extLst>
              </a:tr>
              <a:tr h="101001">
                <a:tc>
                  <a:txBody>
                    <a:bodyPr/>
                    <a:lstStyle/>
                    <a:p>
                      <a:pPr algn="ctr" fontAlgn="t"/>
                      <a:r>
                        <a:rPr lang="en-GB" sz="800" b="1" kern="1200" dirty="0">
                          <a:solidFill>
                            <a:schemeClr val="lt1"/>
                          </a:solidFill>
                          <a:latin typeface="+mn-lt"/>
                          <a:ea typeface="+mn-ea"/>
                          <a:cs typeface="+mn-cs"/>
                        </a:rPr>
                        <a:t>940020</a:t>
                      </a:r>
                    </a:p>
                  </a:txBody>
                  <a:tcPr marL="12700" marR="12700" marT="12708" marB="0" anchor="ctr"/>
                </a:tc>
                <a:tc>
                  <a:txBody>
                    <a:bodyPr/>
                    <a:lstStyle/>
                    <a:p>
                      <a:pPr marL="0" indent="0" algn="l" fontAlgn="t"/>
                      <a:r>
                        <a:rPr lang="en-US" sz="900" b="1" kern="1200" dirty="0">
                          <a:solidFill>
                            <a:schemeClr val="dk1"/>
                          </a:solidFill>
                          <a:latin typeface="+mn-lt"/>
                          <a:ea typeface="+mn-ea"/>
                          <a:cs typeface="+mn-cs"/>
                        </a:rPr>
                        <a:t>Study on sharing of administrative configuration between interconnected MC service systems </a:t>
                      </a:r>
                    </a:p>
                  </a:txBody>
                  <a:tcPr marL="48003" marR="48003" marT="0" marB="0" anchor="ctr"/>
                </a:tc>
                <a:tc>
                  <a:txBody>
                    <a:bodyPr/>
                    <a:lstStyle/>
                    <a:p>
                      <a:pPr marL="0" indent="0" algn="ctr" fontAlgn="t"/>
                      <a:r>
                        <a:rPr lang="en-GB" sz="800" kern="1200" dirty="0">
                          <a:solidFill>
                            <a:schemeClr val="dk1"/>
                          </a:solidFill>
                          <a:latin typeface="+mn-lt"/>
                          <a:ea typeface="+mn-ea"/>
                          <a:cs typeface="+mn-cs"/>
                        </a:rPr>
                        <a:t>FS_MCShAC</a:t>
                      </a:r>
                    </a:p>
                  </a:txBody>
                  <a:tcPr marL="48003" marR="48003" marT="0" marB="0" anchor="ctr"/>
                </a:tc>
                <a:tc>
                  <a:txBody>
                    <a:bodyPr/>
                    <a:lstStyle/>
                    <a:p>
                      <a:pPr algn="ctr" fontAlgn="t"/>
                      <a:r>
                        <a:rPr lang="en-GB" sz="800" kern="1200" dirty="0">
                          <a:solidFill>
                            <a:schemeClr val="dk1"/>
                          </a:solidFill>
                          <a:latin typeface="+mn-lt"/>
                          <a:ea typeface="+mn-ea"/>
                          <a:cs typeface="+mn-cs"/>
                        </a:rPr>
                        <a:t>Mar-2023</a:t>
                      </a: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chemeClr val="tx1"/>
                          </a:solidFill>
                          <a:latin typeface="+mn-lt"/>
                          <a:ea typeface="+mn-ea"/>
                          <a:cs typeface="+mn-cs"/>
                        </a:rPr>
                        <a:t>65%</a:t>
                      </a:r>
                    </a:p>
                  </a:txBody>
                  <a:tcPr marL="48003" marR="48003" marT="0" marB="0" anchor="ctr"/>
                </a:tc>
                <a:tc>
                  <a:txBody>
                    <a:bodyPr/>
                    <a:lstStyle/>
                    <a:p>
                      <a:pPr algn="ctr" fontAlgn="t"/>
                      <a:r>
                        <a:rPr lang="en-US" sz="800" dirty="0">
                          <a:hlinkClick r:id="rId2"/>
                        </a:rPr>
                        <a:t>SP-211514</a:t>
                      </a:r>
                      <a:endParaRPr lang="en-GB" sz="800" kern="1200" dirty="0">
                        <a:solidFill>
                          <a:schemeClr val="dk1"/>
                        </a:solidFill>
                        <a:latin typeface="+mn-lt"/>
                        <a:ea typeface="+mn-ea"/>
                        <a:cs typeface="+mn-cs"/>
                      </a:endParaRP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80%</a:t>
                      </a:r>
                    </a:p>
                  </a:txBody>
                  <a:tcPr marL="48003" marR="48003"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672220015"/>
                  </a:ext>
                </a:extLst>
              </a:tr>
              <a:tr h="206665">
                <a:tc>
                  <a:txBody>
                    <a:bodyPr/>
                    <a:lstStyle/>
                    <a:p>
                      <a:pPr algn="ctr" fontAlgn="t"/>
                      <a:r>
                        <a:rPr lang="en-GB" sz="800" b="1" kern="1200" dirty="0">
                          <a:solidFill>
                            <a:schemeClr val="lt1"/>
                          </a:solidFill>
                          <a:latin typeface="+mn-lt"/>
                          <a:ea typeface="+mn-ea"/>
                          <a:cs typeface="+mn-cs"/>
                        </a:rPr>
                        <a:t>940022 </a:t>
                      </a:r>
                    </a:p>
                  </a:txBody>
                  <a:tcPr marL="12700" marR="12700" marT="12708" marB="0" anchor="ctr"/>
                </a:tc>
                <a:tc>
                  <a:txBody>
                    <a:bodyPr/>
                    <a:lstStyle/>
                    <a:p>
                      <a:pPr marL="0" indent="0" algn="l" fontAlgn="t"/>
                      <a:r>
                        <a:rPr lang="en-IN" sz="900" b="1" kern="1200" dirty="0">
                          <a:solidFill>
                            <a:schemeClr val="dk1"/>
                          </a:solidFill>
                          <a:latin typeface="+mn-lt"/>
                          <a:ea typeface="+mn-ea"/>
                          <a:cs typeface="+mn-cs"/>
                        </a:rPr>
                        <a:t>Study on Mission Critical ad hoc group communications</a:t>
                      </a:r>
                      <a:endParaRPr lang="en-GB" sz="900" b="1" kern="1200" dirty="0">
                        <a:solidFill>
                          <a:schemeClr val="dk1"/>
                        </a:solidFill>
                        <a:latin typeface="+mn-lt"/>
                        <a:ea typeface="+mn-ea"/>
                        <a:cs typeface="+mn-cs"/>
                      </a:endParaRPr>
                    </a:p>
                  </a:txBody>
                  <a:tcPr marL="48003" marR="48003" marT="0" marB="0" anchor="ctr"/>
                </a:tc>
                <a:tc>
                  <a:txBody>
                    <a:bodyPr/>
                    <a:lstStyle/>
                    <a:p>
                      <a:pPr marL="0" indent="0" algn="ctr" fontAlgn="t"/>
                      <a:r>
                        <a:rPr lang="en-GB" sz="800" kern="1200" dirty="0">
                          <a:solidFill>
                            <a:schemeClr val="dk1"/>
                          </a:solidFill>
                          <a:latin typeface="+mn-lt"/>
                          <a:ea typeface="+mn-ea"/>
                          <a:cs typeface="+mn-cs"/>
                        </a:rPr>
                        <a:t>FS_MCAHGC</a:t>
                      </a:r>
                    </a:p>
                  </a:txBody>
                  <a:tcPr marL="48003" marR="48003" marT="0" marB="0" anchor="ctr"/>
                </a:tc>
                <a:tc>
                  <a:txBody>
                    <a:bodyPr/>
                    <a:lstStyle/>
                    <a:p>
                      <a:pPr algn="ctr" fontAlgn="t"/>
                      <a:r>
                        <a:rPr lang="en-GB" sz="800" kern="1200" dirty="0">
                          <a:solidFill>
                            <a:schemeClr val="dk1"/>
                          </a:solidFill>
                          <a:latin typeface="+mn-lt"/>
                          <a:ea typeface="+mn-ea"/>
                          <a:cs typeface="+mn-cs"/>
                        </a:rPr>
                        <a:t>Sep-2022</a:t>
                      </a: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chemeClr val="tx1"/>
                          </a:solidFill>
                          <a:latin typeface="+mn-lt"/>
                          <a:ea typeface="+mn-ea"/>
                          <a:cs typeface="+mn-cs"/>
                        </a:rPr>
                        <a:t>95%</a:t>
                      </a:r>
                    </a:p>
                  </a:txBody>
                  <a:tcPr marL="48003" marR="48003" marT="0" marB="0" anchor="ctr"/>
                </a:tc>
                <a:tc>
                  <a:txBody>
                    <a:bodyPr/>
                    <a:lstStyle/>
                    <a:p>
                      <a:pPr algn="ctr" fontAlgn="t"/>
                      <a:r>
                        <a:rPr lang="en-US" sz="800" dirty="0">
                          <a:hlinkClick r:id="rId3"/>
                        </a:rPr>
                        <a:t>SP-211516</a:t>
                      </a:r>
                      <a:endParaRPr lang="en-GB" sz="800" kern="1200" dirty="0">
                        <a:solidFill>
                          <a:schemeClr val="dk1"/>
                        </a:solidFill>
                        <a:latin typeface="+mn-lt"/>
                        <a:ea typeface="+mn-ea"/>
                        <a:cs typeface="+mn-cs"/>
                      </a:endParaRP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100%</a:t>
                      </a:r>
                    </a:p>
                  </a:txBody>
                  <a:tcPr marL="48003" marR="48003" marT="0" marB="0" anchor="ctr"/>
                </a:tc>
                <a:tc>
                  <a:txBody>
                    <a:bodyPr/>
                    <a:lstStyle/>
                    <a:p>
                      <a:pPr marL="0" algn="l" defTabSz="914296" rtl="0" eaLnBrk="1" latinLnBrk="0" hangingPunct="1">
                        <a:lnSpc>
                          <a:spcPct val="107000"/>
                        </a:lnSpc>
                        <a:spcAft>
                          <a:spcPts val="800"/>
                        </a:spcAft>
                      </a:pPr>
                      <a:endParaRPr lang="en-US"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992605263"/>
                  </a:ext>
                </a:extLst>
              </a:tr>
              <a:tr h="154846">
                <a:tc>
                  <a:txBody>
                    <a:bodyPr/>
                    <a:lstStyle/>
                    <a:p>
                      <a:pPr indent="0" algn="ctr">
                        <a:buNone/>
                      </a:pPr>
                      <a:r>
                        <a:rPr lang="en-US" sz="800" b="1" kern="1200" dirty="0">
                          <a:solidFill>
                            <a:schemeClr val="lt1"/>
                          </a:solidFill>
                          <a:latin typeface="+mn-lt"/>
                          <a:ea typeface="+mn-ea"/>
                          <a:cs typeface="+mn-cs"/>
                        </a:rPr>
                        <a:t>910022</a:t>
                      </a:r>
                      <a:endParaRPr lang="en-US" altLang="en-US" sz="800" b="1" kern="1200" dirty="0">
                        <a:solidFill>
                          <a:schemeClr val="lt1"/>
                        </a:solidFill>
                        <a:latin typeface="+mn-lt"/>
                        <a:ea typeface="+mn-ea"/>
                        <a:cs typeface="+mn-cs"/>
                      </a:endParaRPr>
                    </a:p>
                  </a:txBody>
                  <a:tcPr marL="16933" marR="16933" marT="16933" marB="60960" anchor="ctr"/>
                </a:tc>
                <a:tc>
                  <a:txBody>
                    <a:bodyPr/>
                    <a:lstStyle/>
                    <a:p>
                      <a:pPr indent="0" algn="l">
                        <a:buNone/>
                      </a:pPr>
                      <a:r>
                        <a:rPr lang="en-US" sz="900" b="1" kern="1200" dirty="0">
                          <a:solidFill>
                            <a:schemeClr val="dk1"/>
                          </a:solidFill>
                          <a:latin typeface="+mn-lt"/>
                          <a:ea typeface="+mn-ea"/>
                          <a:cs typeface="+mn-cs"/>
                        </a:rPr>
                        <a:t>Study on Network Slice Capability Exposure for Application Layer Enablement </a:t>
                      </a:r>
                      <a:endParaRPr lang="en-US" altLang="en-US" sz="900" b="1" kern="1200" dirty="0">
                        <a:solidFill>
                          <a:schemeClr val="dk1"/>
                        </a:solidFill>
                        <a:latin typeface="+mn-lt"/>
                        <a:ea typeface="+mn-ea"/>
                        <a:cs typeface="+mn-cs"/>
                      </a:endParaRPr>
                    </a:p>
                  </a:txBody>
                  <a:tcPr marL="16933" marR="16933" marT="16933" marB="60960" anchor="ctr"/>
                </a:tc>
                <a:tc>
                  <a:txBody>
                    <a:bodyPr/>
                    <a:lstStyle/>
                    <a:p>
                      <a:pPr indent="0" algn="ctr">
                        <a:buNone/>
                      </a:pPr>
                      <a:r>
                        <a:rPr lang="en-US" sz="800" kern="1200" dirty="0">
                          <a:solidFill>
                            <a:schemeClr val="dk1"/>
                          </a:solidFill>
                          <a:latin typeface="+mn-lt"/>
                          <a:ea typeface="+mn-ea"/>
                          <a:cs typeface="+mn-cs"/>
                        </a:rPr>
                        <a:t>FS_NSCALE</a:t>
                      </a:r>
                      <a:endParaRPr lang="en-US" altLang="en-US" sz="800" kern="1200" dirty="0">
                        <a:solidFill>
                          <a:schemeClr val="dk1"/>
                        </a:solidFill>
                        <a:latin typeface="+mn-lt"/>
                        <a:ea typeface="+mn-ea"/>
                        <a:cs typeface="+mn-cs"/>
                      </a:endParaRPr>
                    </a:p>
                  </a:txBody>
                  <a:tcPr marL="16933" marR="16933" marT="16933" marB="60960" anchor="ctr"/>
                </a:tc>
                <a:tc>
                  <a:txBody>
                    <a:bodyPr/>
                    <a:lstStyle/>
                    <a:p>
                      <a:pPr algn="ctr" fontAlgn="t"/>
                      <a:r>
                        <a:rPr lang="en-US" altLang="en-GB" sz="800" kern="1200" dirty="0">
                          <a:solidFill>
                            <a:schemeClr val="dk1"/>
                          </a:solidFill>
                          <a:latin typeface="+mn-lt"/>
                          <a:ea typeface="+mn-ea"/>
                          <a:cs typeface="+mn-cs"/>
                          <a:sym typeface="+mn-ea"/>
                        </a:rPr>
                        <a:t>Sep</a:t>
                      </a:r>
                      <a:r>
                        <a:rPr lang="en-GB" sz="800" kern="1200" dirty="0">
                          <a:solidFill>
                            <a:schemeClr val="dk1"/>
                          </a:solidFill>
                          <a:latin typeface="+mn-lt"/>
                          <a:ea typeface="+mn-ea"/>
                          <a:cs typeface="+mn-cs"/>
                          <a:sym typeface="+mn-ea"/>
                        </a:rPr>
                        <a:t>-2022</a:t>
                      </a:r>
                      <a:endParaRPr lang="en-GB" sz="800" kern="1200" dirty="0">
                        <a:solidFill>
                          <a:schemeClr val="dk1"/>
                        </a:solidFill>
                        <a:latin typeface="+mn-lt"/>
                        <a:ea typeface="+mn-ea"/>
                        <a:cs typeface="+mn-cs"/>
                      </a:endParaRPr>
                    </a:p>
                  </a:txBody>
                  <a:tcPr marL="48003" marR="48003" marT="0" marB="0" anchor="ctr"/>
                </a:tc>
                <a:tc>
                  <a:txBody>
                    <a:bodyPr/>
                    <a:lstStyle/>
                    <a:p>
                      <a:pPr algn="ctr">
                        <a:lnSpc>
                          <a:spcPct val="107000"/>
                        </a:lnSpc>
                        <a:spcAft>
                          <a:spcPts val="800"/>
                        </a:spcAft>
                      </a:pPr>
                      <a:r>
                        <a:rPr lang="en-US" altLang="en-GB" sz="800" kern="1200" dirty="0">
                          <a:solidFill>
                            <a:schemeClr val="tx1"/>
                          </a:solidFill>
                          <a:latin typeface="+mn-lt"/>
                          <a:ea typeface="+mn-ea"/>
                          <a:cs typeface="+mn-cs"/>
                        </a:rPr>
                        <a:t>100%</a:t>
                      </a:r>
                    </a:p>
                  </a:txBody>
                  <a:tcPr marL="48003" marR="48003" marT="0" marB="0" anchor="ctr"/>
                </a:tc>
                <a:tc>
                  <a:txBody>
                    <a:bodyPr/>
                    <a:lstStyle/>
                    <a:p>
                      <a:pPr algn="ctr" fontAlgn="t"/>
                      <a:r>
                        <a:rPr lang="en-US" sz="800" dirty="0">
                          <a:hlinkClick r:id="rId4"/>
                        </a:rPr>
                        <a:t>SP-211509</a:t>
                      </a:r>
                      <a:endParaRPr lang="en-US" altLang="en-GB" sz="800" kern="1200" dirty="0">
                        <a:solidFill>
                          <a:schemeClr val="dk1"/>
                        </a:solidFill>
                        <a:latin typeface="+mn-lt"/>
                        <a:ea typeface="+mn-ea"/>
                        <a:cs typeface="+mn-cs"/>
                      </a:endParaRPr>
                    </a:p>
                  </a:txBody>
                  <a:tcPr marL="48003" marR="48003" marT="0" marB="0" anchor="ctr"/>
                </a:tc>
                <a:tc>
                  <a:txBody>
                    <a:bodyPr/>
                    <a:lstStyle/>
                    <a:p>
                      <a:pPr algn="ctr">
                        <a:lnSpc>
                          <a:spcPct val="107000"/>
                        </a:lnSpc>
                        <a:spcAft>
                          <a:spcPts val="800"/>
                        </a:spcAft>
                      </a:pPr>
                      <a:r>
                        <a:rPr lang="en-US" altLang="en-GB" sz="800" kern="1200" dirty="0">
                          <a:solidFill>
                            <a:srgbClr val="FF0000"/>
                          </a:solidFill>
                          <a:latin typeface="+mn-lt"/>
                          <a:ea typeface="+mn-ea"/>
                          <a:cs typeface="+mn-cs"/>
                        </a:rPr>
                        <a:t>100%</a:t>
                      </a:r>
                    </a:p>
                  </a:txBody>
                  <a:tcPr marL="48003" marR="48003" marT="0" marB="0" anchor="ctr"/>
                </a:tc>
                <a:tc>
                  <a:txBody>
                    <a:bodyPr/>
                    <a:lstStyle/>
                    <a:p>
                      <a:pPr>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3774458749"/>
                  </a:ext>
                </a:extLst>
              </a:tr>
              <a:tr h="186468">
                <a:tc>
                  <a:txBody>
                    <a:bodyPr/>
                    <a:lstStyle/>
                    <a:p>
                      <a:pPr algn="ctr" fontAlgn="t"/>
                      <a:r>
                        <a:rPr lang="en-GB" sz="800" b="1" kern="1200" dirty="0">
                          <a:solidFill>
                            <a:schemeClr val="lt1"/>
                          </a:solidFill>
                          <a:latin typeface="+mn-lt"/>
                          <a:ea typeface="+mn-ea"/>
                          <a:cs typeface="+mn-cs"/>
                        </a:rPr>
                        <a:t>920014</a:t>
                      </a:r>
                    </a:p>
                  </a:txBody>
                  <a:tcPr marL="48003" marR="48003" marT="0" marB="0" anchor="ctr"/>
                </a:tc>
                <a:tc>
                  <a:txBody>
                    <a:bodyPr/>
                    <a:lstStyle/>
                    <a:p>
                      <a:r>
                        <a:rPr lang="en-US" sz="900" b="1" kern="1200" dirty="0">
                          <a:solidFill>
                            <a:schemeClr val="dk1"/>
                          </a:solidFill>
                          <a:latin typeface="+mn-lt"/>
                          <a:ea typeface="+mn-ea"/>
                          <a:cs typeface="+mn-cs"/>
                        </a:rPr>
                        <a:t>Study on application enablement aspects for subscriber-aware northbound API access</a:t>
                      </a:r>
                      <a:endParaRPr lang="en-GB" sz="900" b="1" kern="1200" dirty="0">
                        <a:solidFill>
                          <a:schemeClr val="dk1"/>
                        </a:solidFill>
                        <a:latin typeface="+mn-lt"/>
                        <a:ea typeface="+mn-ea"/>
                        <a:cs typeface="+mn-cs"/>
                      </a:endParaRPr>
                    </a:p>
                  </a:txBody>
                  <a:tcPr marL="121931" marR="121931" marT="60905" marB="60905"/>
                </a:tc>
                <a:tc>
                  <a:txBody>
                    <a:bodyPr/>
                    <a:lstStyle/>
                    <a:p>
                      <a:pPr algn="ctr"/>
                      <a:r>
                        <a:rPr lang="en-GB" sz="800" kern="1200" dirty="0">
                          <a:solidFill>
                            <a:schemeClr val="dk1"/>
                          </a:solidFill>
                          <a:latin typeface="+mn-lt"/>
                          <a:ea typeface="+mn-ea"/>
                          <a:cs typeface="+mn-cs"/>
                        </a:rPr>
                        <a:t>FS_SNAAPP</a:t>
                      </a:r>
                    </a:p>
                  </a:txBody>
                  <a:tcPr marL="121931" marR="121931" marT="60905" marB="60905" anchor="ctr"/>
                </a:tc>
                <a:tc>
                  <a:txBody>
                    <a:bodyPr/>
                    <a:lstStyle/>
                    <a:p>
                      <a:pPr algn="ctr" fontAlgn="t"/>
                      <a:r>
                        <a:rPr lang="en-GB" sz="800" kern="1200" dirty="0">
                          <a:solidFill>
                            <a:schemeClr val="dk1"/>
                          </a:solidFill>
                          <a:latin typeface="+mn-lt"/>
                          <a:ea typeface="+mn-ea"/>
                          <a:cs typeface="+mn-cs"/>
                        </a:rPr>
                        <a:t>Jun-2022</a:t>
                      </a:r>
                    </a:p>
                  </a:txBody>
                  <a:tcPr marL="48003" marR="48003" marT="0" marB="0" anchor="ctr"/>
                </a:tc>
                <a:tc>
                  <a:txBody>
                    <a:bodyPr/>
                    <a:lstStyle/>
                    <a:p>
                      <a:pPr algn="ctr">
                        <a:lnSpc>
                          <a:spcPct val="107000"/>
                        </a:lnSpc>
                        <a:spcAft>
                          <a:spcPts val="800"/>
                        </a:spcAft>
                      </a:pPr>
                      <a:r>
                        <a:rPr lang="en-GB" sz="800" kern="1200" dirty="0">
                          <a:solidFill>
                            <a:schemeClr val="tx1"/>
                          </a:solidFill>
                          <a:latin typeface="+mn-lt"/>
                          <a:ea typeface="+mn-ea"/>
                          <a:cs typeface="+mn-cs"/>
                        </a:rPr>
                        <a:t>100%</a:t>
                      </a:r>
                    </a:p>
                  </a:txBody>
                  <a:tcPr marL="48003" marR="48003" marT="0" marB="0" anchor="ctr"/>
                </a:tc>
                <a:tc>
                  <a:txBody>
                    <a:bodyPr/>
                    <a:lstStyle/>
                    <a:p>
                      <a:pPr algn="ctr" fontAlgn="t"/>
                      <a:r>
                        <a:rPr lang="en-US" sz="800" dirty="0">
                          <a:hlinkClick r:id="rId5"/>
                        </a:rPr>
                        <a:t>SP-220094</a:t>
                      </a:r>
                      <a:endParaRPr lang="en-GB" sz="800" kern="1200" dirty="0">
                        <a:solidFill>
                          <a:schemeClr val="dk1"/>
                        </a:solidFill>
                        <a:latin typeface="+mn-lt"/>
                        <a:ea typeface="+mn-ea"/>
                        <a:cs typeface="+mn-cs"/>
                      </a:endParaRPr>
                    </a:p>
                  </a:txBody>
                  <a:tcPr marL="48003" marR="48003" marT="0" marB="0" anchor="ctr"/>
                </a:tc>
                <a:tc>
                  <a:txBody>
                    <a:bodyPr/>
                    <a:lstStyle/>
                    <a:p>
                      <a:pPr algn="ctr">
                        <a:lnSpc>
                          <a:spcPct val="107000"/>
                        </a:lnSpc>
                        <a:spcAft>
                          <a:spcPts val="800"/>
                        </a:spcAft>
                      </a:pPr>
                      <a:r>
                        <a:rPr lang="en-GB" sz="800" kern="1200" dirty="0">
                          <a:solidFill>
                            <a:srgbClr val="FF0000"/>
                          </a:solidFill>
                          <a:latin typeface="+mn-lt"/>
                          <a:ea typeface="+mn-ea"/>
                          <a:cs typeface="+mn-cs"/>
                        </a:rPr>
                        <a:t>100%</a:t>
                      </a:r>
                    </a:p>
                  </a:txBody>
                  <a:tcPr marL="48003" marR="48003" marT="0" marB="0" anchor="ctr"/>
                </a:tc>
                <a:tc>
                  <a:txBody>
                    <a:bodyPr/>
                    <a:lstStyle/>
                    <a:p>
                      <a:pPr>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972485475"/>
                  </a:ext>
                </a:extLst>
              </a:tr>
              <a:tr h="186462">
                <a:tc>
                  <a:txBody>
                    <a:bodyPr/>
                    <a:lstStyle/>
                    <a:p>
                      <a:pPr marL="0" marR="0" lvl="0" indent="0" algn="ctr" defTabSz="912813" rtl="0" eaLnBrk="1" fontAlgn="t" latinLnBrk="0" hangingPunct="1">
                        <a:lnSpc>
                          <a:spcPct val="100000"/>
                        </a:lnSpc>
                        <a:spcBef>
                          <a:spcPct val="0"/>
                        </a:spcBef>
                        <a:spcAft>
                          <a:spcPct val="0"/>
                        </a:spcAft>
                        <a:buClrTx/>
                        <a:buSzTx/>
                        <a:buFontTx/>
                        <a:buNone/>
                        <a:tabLst/>
                      </a:pPr>
                      <a:r>
                        <a:rPr lang="en-GB" altLang="zh-CN" sz="800" b="1" kern="1200" dirty="0">
                          <a:solidFill>
                            <a:schemeClr val="lt1"/>
                          </a:solidFill>
                          <a:latin typeface="+mn-lt"/>
                          <a:ea typeface="+mn-ea"/>
                          <a:cs typeface="+mn-cs"/>
                        </a:rPr>
                        <a:t>920016</a:t>
                      </a:r>
                    </a:p>
                  </a:txBody>
                  <a:tcPr marL="48003" marR="48003" marT="0" marB="0" anchor="ctr" horzOverflow="overflow"/>
                </a:tc>
                <a:tc>
                  <a:txBody>
                    <a:bodyPr/>
                    <a:lstStyle/>
                    <a:p>
                      <a:pPr marL="0" marR="0" lvl="0" indent="0" algn="l" defTabSz="912813" rtl="0" eaLnBrk="1" fontAlgn="base" latinLnBrk="0" hangingPunct="1">
                        <a:lnSpc>
                          <a:spcPct val="100000"/>
                        </a:lnSpc>
                        <a:spcBef>
                          <a:spcPct val="0"/>
                        </a:spcBef>
                        <a:spcAft>
                          <a:spcPct val="0"/>
                        </a:spcAft>
                        <a:buClrTx/>
                        <a:buSzTx/>
                        <a:buFontTx/>
                        <a:buNone/>
                        <a:tabLst/>
                      </a:pPr>
                      <a:r>
                        <a:rPr lang="en-US" altLang="zh-CN" sz="900" b="1" kern="1200" dirty="0">
                          <a:solidFill>
                            <a:schemeClr val="dk1"/>
                          </a:solidFill>
                          <a:latin typeface="+mn-lt"/>
                          <a:ea typeface="+mn-ea"/>
                          <a:cs typeface="+mn-cs"/>
                        </a:rPr>
                        <a:t>Study on Application Capability Exposure for IoT Platforms</a:t>
                      </a:r>
                      <a:endParaRPr lang="en-GB" altLang="zh-CN" sz="900" b="1" kern="1200" dirty="0">
                        <a:solidFill>
                          <a:schemeClr val="dk1"/>
                        </a:solidFill>
                        <a:latin typeface="+mn-lt"/>
                        <a:ea typeface="+mn-ea"/>
                        <a:cs typeface="+mn-cs"/>
                      </a:endParaRPr>
                    </a:p>
                  </a:txBody>
                  <a:tcPr marL="121931" marR="121931" marT="60901" marB="60901" anchor="ctr" horzOverflow="overflow"/>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lang="en-GB" altLang="zh-CN" sz="800" kern="1200" dirty="0">
                          <a:solidFill>
                            <a:schemeClr val="dk1"/>
                          </a:solidFill>
                          <a:latin typeface="+mn-lt"/>
                          <a:ea typeface="+mn-ea"/>
                          <a:cs typeface="+mn-cs"/>
                        </a:rPr>
                        <a:t>FS_ACE_IoT</a:t>
                      </a:r>
                    </a:p>
                  </a:txBody>
                  <a:tcPr marL="121931" marR="121931" marT="60901" marB="60901" anchor="ctr" horzOverflow="overflow"/>
                </a:tc>
                <a:tc>
                  <a:txBody>
                    <a:bodyPr/>
                    <a:lstStyle/>
                    <a:p>
                      <a:pPr marL="0" marR="0" lvl="0" indent="0" algn="ctr" defTabSz="912813" rtl="0" eaLnBrk="1" fontAlgn="t" latinLnBrk="0" hangingPunct="1">
                        <a:lnSpc>
                          <a:spcPct val="100000"/>
                        </a:lnSpc>
                        <a:spcBef>
                          <a:spcPct val="0"/>
                        </a:spcBef>
                        <a:spcAft>
                          <a:spcPct val="0"/>
                        </a:spcAft>
                        <a:buClrTx/>
                        <a:buSzTx/>
                        <a:buFontTx/>
                        <a:buNone/>
                        <a:tabLst/>
                      </a:pPr>
                      <a:r>
                        <a:rPr lang="en-GB" altLang="zh-CN" sz="800" kern="1200" dirty="0">
                          <a:solidFill>
                            <a:schemeClr val="dk1"/>
                          </a:solidFill>
                          <a:latin typeface="+mn-lt"/>
                          <a:ea typeface="+mn-ea"/>
                          <a:cs typeface="+mn-cs"/>
                        </a:rPr>
                        <a:t>Jun-2022</a:t>
                      </a:r>
                    </a:p>
                  </a:txBody>
                  <a:tcPr marL="48003" marR="48003" marT="0" marB="0" anchor="ctr" horzOverflow="overflow"/>
                </a:tc>
                <a:tc>
                  <a:txBody>
                    <a:bodyPr/>
                    <a:lstStyle/>
                    <a:p>
                      <a:pPr marL="0" marR="0" lvl="0" indent="0" algn="ctr" defTabSz="912813" rtl="0" eaLnBrk="1" fontAlgn="base" latinLnBrk="0" hangingPunct="1">
                        <a:lnSpc>
                          <a:spcPct val="107000"/>
                        </a:lnSpc>
                        <a:spcBef>
                          <a:spcPct val="0"/>
                        </a:spcBef>
                        <a:spcAft>
                          <a:spcPts val="800"/>
                        </a:spcAft>
                        <a:buClrTx/>
                        <a:buSzTx/>
                        <a:buFontTx/>
                        <a:buNone/>
                        <a:tabLst/>
                      </a:pPr>
                      <a:r>
                        <a:rPr lang="en-GB" altLang="zh-CN" sz="800" kern="1200" dirty="0">
                          <a:solidFill>
                            <a:schemeClr val="tx1"/>
                          </a:solidFill>
                          <a:latin typeface="+mn-lt"/>
                          <a:ea typeface="+mn-ea"/>
                          <a:cs typeface="+mn-cs"/>
                        </a:rPr>
                        <a:t>75%</a:t>
                      </a:r>
                    </a:p>
                  </a:txBody>
                  <a:tcPr marL="48003" marR="48003" marT="0" marB="0" anchor="ctr" horzOverflow="overflow"/>
                </a:tc>
                <a:tc>
                  <a:txBody>
                    <a:bodyPr/>
                    <a:lstStyle/>
                    <a:p>
                      <a:pPr marL="0" marR="0" lvl="0" indent="0" algn="ctr" defTabSz="912813" rtl="0" eaLnBrk="1" fontAlgn="t" latinLnBrk="0" hangingPunct="1">
                        <a:lnSpc>
                          <a:spcPct val="100000"/>
                        </a:lnSpc>
                        <a:spcBef>
                          <a:spcPct val="0"/>
                        </a:spcBef>
                        <a:spcAft>
                          <a:spcPct val="0"/>
                        </a:spcAft>
                        <a:buClrTx/>
                        <a:buSzTx/>
                        <a:buFontTx/>
                        <a:buNone/>
                        <a:tabLst/>
                      </a:pPr>
                      <a:r>
                        <a:rPr lang="en-US" sz="800" dirty="0">
                          <a:hlinkClick r:id="rId6"/>
                        </a:rPr>
                        <a:t>SP-220093</a:t>
                      </a:r>
                      <a:endParaRPr lang="en-GB" altLang="zh-CN" sz="800" kern="1200" dirty="0">
                        <a:solidFill>
                          <a:schemeClr val="dk1"/>
                        </a:solidFill>
                        <a:latin typeface="+mn-lt"/>
                        <a:ea typeface="+mn-ea"/>
                        <a:cs typeface="+mn-cs"/>
                      </a:endParaRPr>
                    </a:p>
                  </a:txBody>
                  <a:tcPr marL="48003" marR="48003" marT="0" marB="0" anchor="ctr" horzOverflow="overflow"/>
                </a:tc>
                <a:tc>
                  <a:txBody>
                    <a:bodyPr/>
                    <a:lstStyle/>
                    <a:p>
                      <a:pPr marL="0" marR="0" lvl="0" indent="0" algn="ctr" defTabSz="912813" rtl="0" eaLnBrk="1" fontAlgn="base" latinLnBrk="0" hangingPunct="1">
                        <a:lnSpc>
                          <a:spcPct val="107000"/>
                        </a:lnSpc>
                        <a:spcBef>
                          <a:spcPct val="0"/>
                        </a:spcBef>
                        <a:spcAft>
                          <a:spcPts val="800"/>
                        </a:spcAft>
                        <a:buClrTx/>
                        <a:buSzTx/>
                        <a:buFontTx/>
                        <a:buNone/>
                        <a:tabLst/>
                      </a:pPr>
                      <a:r>
                        <a:rPr lang="en-GB" altLang="zh-CN" sz="800" kern="1200" dirty="0">
                          <a:solidFill>
                            <a:srgbClr val="FF0000"/>
                          </a:solidFill>
                          <a:latin typeface="+mn-lt"/>
                          <a:ea typeface="+mn-ea"/>
                          <a:cs typeface="+mn-cs"/>
                        </a:rPr>
                        <a:t>95%</a:t>
                      </a:r>
                    </a:p>
                  </a:txBody>
                  <a:tcPr marL="48003" marR="48003" marT="0" marB="0" anchor="ctr" horzOverflow="overflow"/>
                </a:tc>
                <a:tc>
                  <a:txBody>
                    <a:bodyPr/>
                    <a:lstStyle/>
                    <a:p>
                      <a:pPr marL="0" marR="0" lvl="0" indent="0" algn="l" defTabSz="912813" rtl="0" eaLnBrk="1" fontAlgn="base" latinLnBrk="0" hangingPunct="1">
                        <a:lnSpc>
                          <a:spcPct val="107000"/>
                        </a:lnSpc>
                        <a:spcBef>
                          <a:spcPct val="0"/>
                        </a:spcBef>
                        <a:spcAft>
                          <a:spcPts val="800"/>
                        </a:spcAft>
                        <a:buClrTx/>
                        <a:buSzTx/>
                        <a:buFontTx/>
                        <a:buNone/>
                        <a:tabLst/>
                      </a:pPr>
                      <a:endParaRPr lang="en-US" altLang="zh-CN" sz="900" kern="1200" dirty="0">
                        <a:solidFill>
                          <a:srgbClr val="FF0000"/>
                        </a:solidFill>
                        <a:latin typeface="+mn-lt"/>
                        <a:ea typeface="+mn-ea"/>
                        <a:cs typeface="+mn-cs"/>
                      </a:endParaRPr>
                    </a:p>
                  </a:txBody>
                  <a:tcPr marL="48003" marR="48003" marT="0" marB="0" anchor="ctr" horzOverflow="overflow"/>
                </a:tc>
                <a:extLst>
                  <a:ext uri="{0D108BD9-81ED-4DB2-BD59-A6C34878D82A}">
                    <a16:rowId xmlns:a16="http://schemas.microsoft.com/office/drawing/2014/main" val="1696397208"/>
                  </a:ext>
                </a:extLst>
              </a:tr>
              <a:tr h="206665">
                <a:tc>
                  <a:txBody>
                    <a:bodyPr/>
                    <a:lstStyle>
                      <a:lvl1pPr defTabSz="912813">
                        <a:spcBef>
                          <a:spcPct val="20000"/>
                        </a:spcBef>
                        <a:defRPr sz="2400">
                          <a:solidFill>
                            <a:schemeClr val="tx1"/>
                          </a:solidFill>
                          <a:latin typeface="Calibri" pitchFamily="34" charset="0"/>
                          <a:ea typeface="MS PGothic" pitchFamily="34" charset="-128"/>
                        </a:defRPr>
                      </a:lvl1pPr>
                      <a:lvl2pPr defTabSz="912813">
                        <a:spcBef>
                          <a:spcPct val="20000"/>
                        </a:spcBef>
                        <a:buClr>
                          <a:srgbClr val="C00000"/>
                        </a:buClr>
                        <a:buFont typeface="Arial" pitchFamily="34" charset="0"/>
                        <a:defRPr sz="2000">
                          <a:solidFill>
                            <a:schemeClr val="tx1"/>
                          </a:solidFill>
                          <a:latin typeface="Calibri" pitchFamily="34" charset="0"/>
                          <a:ea typeface="MS PGothic" pitchFamily="34" charset="-128"/>
                        </a:defRPr>
                      </a:lvl2pPr>
                      <a:lvl3pPr defTabSz="912813">
                        <a:spcBef>
                          <a:spcPct val="20000"/>
                        </a:spcBef>
                        <a:buFont typeface="Arial" pitchFamily="34" charset="0"/>
                        <a:defRPr>
                          <a:solidFill>
                            <a:schemeClr val="tx1"/>
                          </a:solidFill>
                          <a:latin typeface="Calibri" pitchFamily="34" charset="0"/>
                          <a:ea typeface="MS PGothic" pitchFamily="34" charset="-128"/>
                        </a:defRPr>
                      </a:lvl3pPr>
                      <a:lvl4pPr defTabSz="912813">
                        <a:spcBef>
                          <a:spcPct val="20000"/>
                        </a:spcBef>
                        <a:buFont typeface="Arial" pitchFamily="34" charset="0"/>
                        <a:defRPr>
                          <a:solidFill>
                            <a:schemeClr val="tx1"/>
                          </a:solidFill>
                          <a:latin typeface="Calibri" pitchFamily="34" charset="0"/>
                          <a:ea typeface="MS PGothic" pitchFamily="34" charset="-128"/>
                        </a:defRPr>
                      </a:lvl4pPr>
                      <a:lvl5pPr defTabSz="912813">
                        <a:spcBef>
                          <a:spcPct val="20000"/>
                        </a:spcBef>
                        <a:buFont typeface="Arial" pitchFamily="34" charset="0"/>
                        <a:defRPr sz="1400">
                          <a:solidFill>
                            <a:schemeClr val="tx1"/>
                          </a:solidFill>
                          <a:latin typeface="Calibri" pitchFamily="34" charset="0"/>
                          <a:ea typeface="MS PGothic" pitchFamily="34" charset="-128"/>
                        </a:defRPr>
                      </a:lvl5pPr>
                      <a:lvl6pPr marL="22844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6pPr>
                      <a:lvl7pPr marL="27416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7pPr>
                      <a:lvl8pPr marL="31988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8pPr>
                      <a:lvl9pPr marL="36560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9pPr>
                    </a:lstStyle>
                    <a:p>
                      <a:pPr marL="0" marR="0" lvl="0" indent="0" algn="ctr" defTabSz="912813" rtl="0" eaLnBrk="1" fontAlgn="t" latinLnBrk="0" hangingPunct="1">
                        <a:lnSpc>
                          <a:spcPct val="100000"/>
                        </a:lnSpc>
                        <a:spcBef>
                          <a:spcPct val="0"/>
                        </a:spcBef>
                        <a:spcAft>
                          <a:spcPct val="0"/>
                        </a:spcAft>
                        <a:buClrTx/>
                        <a:buSzTx/>
                        <a:buFontTx/>
                        <a:buNone/>
                        <a:tabLst/>
                      </a:pPr>
                      <a:r>
                        <a:rPr lang="en-GB" altLang="zh-CN" sz="800" b="1" kern="1200" dirty="0">
                          <a:solidFill>
                            <a:schemeClr val="lt1"/>
                          </a:solidFill>
                          <a:latin typeface="+mn-lt"/>
                          <a:ea typeface="+mn-ea"/>
                          <a:cs typeface="+mn-cs"/>
                        </a:rPr>
                        <a:t>920015</a:t>
                      </a:r>
                    </a:p>
                  </a:txBody>
                  <a:tcPr marL="12700" marR="12700" marT="12708" marB="0" anchor="ctr" horzOverflow="overflow"/>
                </a:tc>
                <a:tc>
                  <a:txBody>
                    <a:bodyPr/>
                    <a:lstStyle>
                      <a:lvl1pPr defTabSz="912813">
                        <a:spcBef>
                          <a:spcPct val="20000"/>
                        </a:spcBef>
                        <a:defRPr sz="2400">
                          <a:solidFill>
                            <a:schemeClr val="tx1"/>
                          </a:solidFill>
                          <a:latin typeface="Calibri" pitchFamily="34" charset="0"/>
                          <a:ea typeface="MS PGothic" pitchFamily="34" charset="-128"/>
                        </a:defRPr>
                      </a:lvl1pPr>
                      <a:lvl2pPr defTabSz="912813">
                        <a:spcBef>
                          <a:spcPct val="20000"/>
                        </a:spcBef>
                        <a:buClr>
                          <a:srgbClr val="C00000"/>
                        </a:buClr>
                        <a:buFont typeface="Arial" pitchFamily="34" charset="0"/>
                        <a:defRPr sz="2000">
                          <a:solidFill>
                            <a:schemeClr val="tx1"/>
                          </a:solidFill>
                          <a:latin typeface="Calibri" pitchFamily="34" charset="0"/>
                          <a:ea typeface="MS PGothic" pitchFamily="34" charset="-128"/>
                        </a:defRPr>
                      </a:lvl2pPr>
                      <a:lvl3pPr defTabSz="912813">
                        <a:spcBef>
                          <a:spcPct val="20000"/>
                        </a:spcBef>
                        <a:buFont typeface="Arial" pitchFamily="34" charset="0"/>
                        <a:defRPr>
                          <a:solidFill>
                            <a:schemeClr val="tx1"/>
                          </a:solidFill>
                          <a:latin typeface="Calibri" pitchFamily="34" charset="0"/>
                          <a:ea typeface="MS PGothic" pitchFamily="34" charset="-128"/>
                        </a:defRPr>
                      </a:lvl3pPr>
                      <a:lvl4pPr defTabSz="912813">
                        <a:spcBef>
                          <a:spcPct val="20000"/>
                        </a:spcBef>
                        <a:buFont typeface="Arial" pitchFamily="34" charset="0"/>
                        <a:defRPr>
                          <a:solidFill>
                            <a:schemeClr val="tx1"/>
                          </a:solidFill>
                          <a:latin typeface="Calibri" pitchFamily="34" charset="0"/>
                          <a:ea typeface="MS PGothic" pitchFamily="34" charset="-128"/>
                        </a:defRPr>
                      </a:lvl4pPr>
                      <a:lvl5pPr defTabSz="912813">
                        <a:spcBef>
                          <a:spcPct val="20000"/>
                        </a:spcBef>
                        <a:buFont typeface="Arial" pitchFamily="34" charset="0"/>
                        <a:defRPr sz="1400">
                          <a:solidFill>
                            <a:schemeClr val="tx1"/>
                          </a:solidFill>
                          <a:latin typeface="Calibri" pitchFamily="34" charset="0"/>
                          <a:ea typeface="MS PGothic" pitchFamily="34" charset="-128"/>
                        </a:defRPr>
                      </a:lvl5pPr>
                      <a:lvl6pPr marL="22844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6pPr>
                      <a:lvl7pPr marL="27416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7pPr>
                      <a:lvl8pPr marL="31988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8pPr>
                      <a:lvl9pPr marL="36560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9pPr>
                    </a:lstStyle>
                    <a:p>
                      <a:pPr marL="0" marR="0" lvl="0" indent="0" algn="l" defTabSz="912813" rtl="0" eaLnBrk="1" fontAlgn="t" latinLnBrk="0" hangingPunct="1">
                        <a:lnSpc>
                          <a:spcPct val="100000"/>
                        </a:lnSpc>
                        <a:spcBef>
                          <a:spcPct val="0"/>
                        </a:spcBef>
                        <a:spcAft>
                          <a:spcPct val="0"/>
                        </a:spcAft>
                        <a:buClrTx/>
                        <a:buSzTx/>
                        <a:buFontTx/>
                        <a:buNone/>
                        <a:tabLst/>
                      </a:pPr>
                      <a:r>
                        <a:rPr lang="en-US" altLang="zh-CN" sz="900" b="1" kern="1200" dirty="0">
                          <a:solidFill>
                            <a:schemeClr val="dk1"/>
                          </a:solidFill>
                          <a:latin typeface="+mn-lt"/>
                          <a:ea typeface="+mn-ea"/>
                          <a:cs typeface="+mn-cs"/>
                        </a:rPr>
                        <a:t>Study on 5G-enabled fused location service capability exposure</a:t>
                      </a:r>
                    </a:p>
                  </a:txBody>
                  <a:tcPr marL="48003" marR="48003" marT="0" marB="0" anchor="ctr" horzOverflow="overflow"/>
                </a:tc>
                <a:tc>
                  <a:txBody>
                    <a:bodyPr/>
                    <a:lstStyle>
                      <a:lvl1pPr defTabSz="912813">
                        <a:spcBef>
                          <a:spcPct val="20000"/>
                        </a:spcBef>
                        <a:defRPr sz="2400">
                          <a:solidFill>
                            <a:schemeClr val="tx1"/>
                          </a:solidFill>
                          <a:latin typeface="Calibri" pitchFamily="34" charset="0"/>
                          <a:ea typeface="MS PGothic" pitchFamily="34" charset="-128"/>
                        </a:defRPr>
                      </a:lvl1pPr>
                      <a:lvl2pPr defTabSz="912813">
                        <a:spcBef>
                          <a:spcPct val="20000"/>
                        </a:spcBef>
                        <a:buClr>
                          <a:srgbClr val="C00000"/>
                        </a:buClr>
                        <a:buFont typeface="Arial" pitchFamily="34" charset="0"/>
                        <a:defRPr sz="2000">
                          <a:solidFill>
                            <a:schemeClr val="tx1"/>
                          </a:solidFill>
                          <a:latin typeface="Calibri" pitchFamily="34" charset="0"/>
                          <a:ea typeface="MS PGothic" pitchFamily="34" charset="-128"/>
                        </a:defRPr>
                      </a:lvl2pPr>
                      <a:lvl3pPr defTabSz="912813">
                        <a:spcBef>
                          <a:spcPct val="20000"/>
                        </a:spcBef>
                        <a:buFont typeface="Arial" pitchFamily="34" charset="0"/>
                        <a:defRPr>
                          <a:solidFill>
                            <a:schemeClr val="tx1"/>
                          </a:solidFill>
                          <a:latin typeface="Calibri" pitchFamily="34" charset="0"/>
                          <a:ea typeface="MS PGothic" pitchFamily="34" charset="-128"/>
                        </a:defRPr>
                      </a:lvl3pPr>
                      <a:lvl4pPr defTabSz="912813">
                        <a:spcBef>
                          <a:spcPct val="20000"/>
                        </a:spcBef>
                        <a:buFont typeface="Arial" pitchFamily="34" charset="0"/>
                        <a:defRPr>
                          <a:solidFill>
                            <a:schemeClr val="tx1"/>
                          </a:solidFill>
                          <a:latin typeface="Calibri" pitchFamily="34" charset="0"/>
                          <a:ea typeface="MS PGothic" pitchFamily="34" charset="-128"/>
                        </a:defRPr>
                      </a:lvl4pPr>
                      <a:lvl5pPr defTabSz="912813">
                        <a:spcBef>
                          <a:spcPct val="20000"/>
                        </a:spcBef>
                        <a:buFont typeface="Arial" pitchFamily="34" charset="0"/>
                        <a:defRPr sz="1400">
                          <a:solidFill>
                            <a:schemeClr val="tx1"/>
                          </a:solidFill>
                          <a:latin typeface="Calibri" pitchFamily="34" charset="0"/>
                          <a:ea typeface="MS PGothic" pitchFamily="34" charset="-128"/>
                        </a:defRPr>
                      </a:lvl5pPr>
                      <a:lvl6pPr marL="22844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6pPr>
                      <a:lvl7pPr marL="27416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7pPr>
                      <a:lvl8pPr marL="31988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8pPr>
                      <a:lvl9pPr marL="36560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9pPr>
                    </a:lstStyle>
                    <a:p>
                      <a:pPr marL="0" marR="0" lvl="0" indent="0" algn="ctr" defTabSz="912813" rtl="0" eaLnBrk="1" fontAlgn="t" latinLnBrk="0" hangingPunct="1">
                        <a:lnSpc>
                          <a:spcPct val="100000"/>
                        </a:lnSpc>
                        <a:spcBef>
                          <a:spcPct val="0"/>
                        </a:spcBef>
                        <a:spcAft>
                          <a:spcPct val="0"/>
                        </a:spcAft>
                        <a:buClrTx/>
                        <a:buSzTx/>
                        <a:buFontTx/>
                        <a:buNone/>
                        <a:tabLst/>
                      </a:pPr>
                      <a:r>
                        <a:rPr lang="en-GB" altLang="zh-CN" sz="800" kern="1200" dirty="0">
                          <a:solidFill>
                            <a:schemeClr val="dk1"/>
                          </a:solidFill>
                          <a:latin typeface="+mn-lt"/>
                          <a:ea typeface="+mn-ea"/>
                          <a:cs typeface="+mn-cs"/>
                        </a:rPr>
                        <a:t>FS_5GFLS</a:t>
                      </a:r>
                    </a:p>
                  </a:txBody>
                  <a:tcPr marL="48003" marR="48003" marT="0" marB="0" anchor="ctr" horzOverflow="overflow"/>
                </a:tc>
                <a:tc>
                  <a:txBody>
                    <a:bodyPr/>
                    <a:lstStyle>
                      <a:lvl1pPr defTabSz="912813">
                        <a:spcBef>
                          <a:spcPct val="20000"/>
                        </a:spcBef>
                        <a:defRPr sz="2400">
                          <a:solidFill>
                            <a:schemeClr val="tx1"/>
                          </a:solidFill>
                          <a:latin typeface="Calibri" pitchFamily="34" charset="0"/>
                          <a:ea typeface="MS PGothic" pitchFamily="34" charset="-128"/>
                        </a:defRPr>
                      </a:lvl1pPr>
                      <a:lvl2pPr defTabSz="912813">
                        <a:spcBef>
                          <a:spcPct val="20000"/>
                        </a:spcBef>
                        <a:buClr>
                          <a:srgbClr val="C00000"/>
                        </a:buClr>
                        <a:buFont typeface="Arial" pitchFamily="34" charset="0"/>
                        <a:defRPr sz="2000">
                          <a:solidFill>
                            <a:schemeClr val="tx1"/>
                          </a:solidFill>
                          <a:latin typeface="Calibri" pitchFamily="34" charset="0"/>
                          <a:ea typeface="MS PGothic" pitchFamily="34" charset="-128"/>
                        </a:defRPr>
                      </a:lvl2pPr>
                      <a:lvl3pPr defTabSz="912813">
                        <a:spcBef>
                          <a:spcPct val="20000"/>
                        </a:spcBef>
                        <a:buFont typeface="Arial" pitchFamily="34" charset="0"/>
                        <a:defRPr>
                          <a:solidFill>
                            <a:schemeClr val="tx1"/>
                          </a:solidFill>
                          <a:latin typeface="Calibri" pitchFamily="34" charset="0"/>
                          <a:ea typeface="MS PGothic" pitchFamily="34" charset="-128"/>
                        </a:defRPr>
                      </a:lvl3pPr>
                      <a:lvl4pPr defTabSz="912813">
                        <a:spcBef>
                          <a:spcPct val="20000"/>
                        </a:spcBef>
                        <a:buFont typeface="Arial" pitchFamily="34" charset="0"/>
                        <a:defRPr>
                          <a:solidFill>
                            <a:schemeClr val="tx1"/>
                          </a:solidFill>
                          <a:latin typeface="Calibri" pitchFamily="34" charset="0"/>
                          <a:ea typeface="MS PGothic" pitchFamily="34" charset="-128"/>
                        </a:defRPr>
                      </a:lvl4pPr>
                      <a:lvl5pPr defTabSz="912813">
                        <a:spcBef>
                          <a:spcPct val="20000"/>
                        </a:spcBef>
                        <a:buFont typeface="Arial" pitchFamily="34" charset="0"/>
                        <a:defRPr sz="1400">
                          <a:solidFill>
                            <a:schemeClr val="tx1"/>
                          </a:solidFill>
                          <a:latin typeface="Calibri" pitchFamily="34" charset="0"/>
                          <a:ea typeface="MS PGothic" pitchFamily="34" charset="-128"/>
                        </a:defRPr>
                      </a:lvl5pPr>
                      <a:lvl6pPr marL="22844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6pPr>
                      <a:lvl7pPr marL="27416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7pPr>
                      <a:lvl8pPr marL="31988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8pPr>
                      <a:lvl9pPr marL="36560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9pPr>
                    </a:lstStyle>
                    <a:p>
                      <a:pPr marL="0" marR="0" lvl="0" indent="0" algn="ctr" defTabSz="912813" rtl="0" eaLnBrk="1" fontAlgn="t" latinLnBrk="0" hangingPunct="1">
                        <a:lnSpc>
                          <a:spcPct val="100000"/>
                        </a:lnSpc>
                        <a:spcBef>
                          <a:spcPct val="0"/>
                        </a:spcBef>
                        <a:spcAft>
                          <a:spcPct val="0"/>
                        </a:spcAft>
                        <a:buClrTx/>
                        <a:buSzTx/>
                        <a:buFontTx/>
                        <a:buNone/>
                        <a:tabLst/>
                      </a:pPr>
                      <a:r>
                        <a:rPr lang="en-GB" altLang="zh-CN" sz="800" kern="1200" dirty="0">
                          <a:solidFill>
                            <a:schemeClr val="dk1"/>
                          </a:solidFill>
                          <a:latin typeface="+mn-lt"/>
                          <a:ea typeface="+mn-ea"/>
                          <a:cs typeface="+mn-cs"/>
                        </a:rPr>
                        <a:t>Sep-2022</a:t>
                      </a:r>
                    </a:p>
                  </a:txBody>
                  <a:tcPr marL="12700" marR="12700" marT="12708" marB="0" anchor="ctr" horzOverflow="overflow"/>
                </a:tc>
                <a:tc>
                  <a:txBody>
                    <a:bodyPr/>
                    <a:lstStyle>
                      <a:lvl1pPr defTabSz="912813">
                        <a:spcBef>
                          <a:spcPct val="20000"/>
                        </a:spcBef>
                        <a:defRPr sz="2400">
                          <a:solidFill>
                            <a:schemeClr val="tx1"/>
                          </a:solidFill>
                          <a:latin typeface="Calibri" pitchFamily="34" charset="0"/>
                          <a:ea typeface="MS PGothic" pitchFamily="34" charset="-128"/>
                        </a:defRPr>
                      </a:lvl1pPr>
                      <a:lvl2pPr defTabSz="912813">
                        <a:spcBef>
                          <a:spcPct val="20000"/>
                        </a:spcBef>
                        <a:buClr>
                          <a:srgbClr val="C00000"/>
                        </a:buClr>
                        <a:buFont typeface="Arial" pitchFamily="34" charset="0"/>
                        <a:defRPr sz="2000">
                          <a:solidFill>
                            <a:schemeClr val="tx1"/>
                          </a:solidFill>
                          <a:latin typeface="Calibri" pitchFamily="34" charset="0"/>
                          <a:ea typeface="MS PGothic" pitchFamily="34" charset="-128"/>
                        </a:defRPr>
                      </a:lvl2pPr>
                      <a:lvl3pPr defTabSz="912813">
                        <a:spcBef>
                          <a:spcPct val="20000"/>
                        </a:spcBef>
                        <a:buFont typeface="Arial" pitchFamily="34" charset="0"/>
                        <a:defRPr>
                          <a:solidFill>
                            <a:schemeClr val="tx1"/>
                          </a:solidFill>
                          <a:latin typeface="Calibri" pitchFamily="34" charset="0"/>
                          <a:ea typeface="MS PGothic" pitchFamily="34" charset="-128"/>
                        </a:defRPr>
                      </a:lvl3pPr>
                      <a:lvl4pPr defTabSz="912813">
                        <a:spcBef>
                          <a:spcPct val="20000"/>
                        </a:spcBef>
                        <a:buFont typeface="Arial" pitchFamily="34" charset="0"/>
                        <a:defRPr>
                          <a:solidFill>
                            <a:schemeClr val="tx1"/>
                          </a:solidFill>
                          <a:latin typeface="Calibri" pitchFamily="34" charset="0"/>
                          <a:ea typeface="MS PGothic" pitchFamily="34" charset="-128"/>
                        </a:defRPr>
                      </a:lvl4pPr>
                      <a:lvl5pPr defTabSz="912813">
                        <a:spcBef>
                          <a:spcPct val="20000"/>
                        </a:spcBef>
                        <a:buFont typeface="Arial" pitchFamily="34" charset="0"/>
                        <a:defRPr sz="1400">
                          <a:solidFill>
                            <a:schemeClr val="tx1"/>
                          </a:solidFill>
                          <a:latin typeface="Calibri" pitchFamily="34" charset="0"/>
                          <a:ea typeface="MS PGothic" pitchFamily="34" charset="-128"/>
                        </a:defRPr>
                      </a:lvl5pPr>
                      <a:lvl6pPr marL="22844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6pPr>
                      <a:lvl7pPr marL="27416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7pPr>
                      <a:lvl8pPr marL="31988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8pPr>
                      <a:lvl9pPr marL="36560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9pPr>
                    </a:lstStyle>
                    <a:p>
                      <a:pPr marL="0" marR="0" lvl="0" indent="0" algn="ctr" defTabSz="912813" rtl="0" eaLnBrk="1" fontAlgn="base" latinLnBrk="0" hangingPunct="1">
                        <a:lnSpc>
                          <a:spcPct val="107000"/>
                        </a:lnSpc>
                        <a:spcBef>
                          <a:spcPct val="0"/>
                        </a:spcBef>
                        <a:spcAft>
                          <a:spcPts val="800"/>
                        </a:spcAft>
                        <a:buClrTx/>
                        <a:buSzTx/>
                        <a:buFontTx/>
                        <a:buNone/>
                        <a:tabLst/>
                      </a:pPr>
                      <a:r>
                        <a:rPr lang="en-GB" altLang="zh-CN" sz="800" kern="1200" dirty="0">
                          <a:solidFill>
                            <a:schemeClr val="tx1"/>
                          </a:solidFill>
                          <a:latin typeface="+mn-lt"/>
                          <a:ea typeface="+mn-ea"/>
                          <a:cs typeface="+mn-cs"/>
                        </a:rPr>
                        <a:t>100%</a:t>
                      </a:r>
                    </a:p>
                  </a:txBody>
                  <a:tcPr marL="48003" marR="48003" marT="0" marB="0" anchor="ctr" horzOverflow="overflow"/>
                </a:tc>
                <a:tc>
                  <a:txBody>
                    <a:bodyPr/>
                    <a:lstStyle>
                      <a:lvl1pPr defTabSz="912813">
                        <a:spcBef>
                          <a:spcPct val="20000"/>
                        </a:spcBef>
                        <a:defRPr sz="2400">
                          <a:solidFill>
                            <a:schemeClr val="tx1"/>
                          </a:solidFill>
                          <a:latin typeface="Calibri" pitchFamily="34" charset="0"/>
                          <a:ea typeface="MS PGothic" pitchFamily="34" charset="-128"/>
                        </a:defRPr>
                      </a:lvl1pPr>
                      <a:lvl2pPr defTabSz="912813">
                        <a:spcBef>
                          <a:spcPct val="20000"/>
                        </a:spcBef>
                        <a:buClr>
                          <a:srgbClr val="C00000"/>
                        </a:buClr>
                        <a:buFont typeface="Arial" pitchFamily="34" charset="0"/>
                        <a:defRPr sz="2000">
                          <a:solidFill>
                            <a:schemeClr val="tx1"/>
                          </a:solidFill>
                          <a:latin typeface="Calibri" pitchFamily="34" charset="0"/>
                          <a:ea typeface="MS PGothic" pitchFamily="34" charset="-128"/>
                        </a:defRPr>
                      </a:lvl2pPr>
                      <a:lvl3pPr defTabSz="912813">
                        <a:spcBef>
                          <a:spcPct val="20000"/>
                        </a:spcBef>
                        <a:buFont typeface="Arial" pitchFamily="34" charset="0"/>
                        <a:defRPr>
                          <a:solidFill>
                            <a:schemeClr val="tx1"/>
                          </a:solidFill>
                          <a:latin typeface="Calibri" pitchFamily="34" charset="0"/>
                          <a:ea typeface="MS PGothic" pitchFamily="34" charset="-128"/>
                        </a:defRPr>
                      </a:lvl3pPr>
                      <a:lvl4pPr defTabSz="912813">
                        <a:spcBef>
                          <a:spcPct val="20000"/>
                        </a:spcBef>
                        <a:buFont typeface="Arial" pitchFamily="34" charset="0"/>
                        <a:defRPr>
                          <a:solidFill>
                            <a:schemeClr val="tx1"/>
                          </a:solidFill>
                          <a:latin typeface="Calibri" pitchFamily="34" charset="0"/>
                          <a:ea typeface="MS PGothic" pitchFamily="34" charset="-128"/>
                        </a:defRPr>
                      </a:lvl4pPr>
                      <a:lvl5pPr defTabSz="912813">
                        <a:spcBef>
                          <a:spcPct val="20000"/>
                        </a:spcBef>
                        <a:buFont typeface="Arial" pitchFamily="34" charset="0"/>
                        <a:defRPr sz="1400">
                          <a:solidFill>
                            <a:schemeClr val="tx1"/>
                          </a:solidFill>
                          <a:latin typeface="Calibri" pitchFamily="34" charset="0"/>
                          <a:ea typeface="MS PGothic" pitchFamily="34" charset="-128"/>
                        </a:defRPr>
                      </a:lvl5pPr>
                      <a:lvl6pPr marL="22844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6pPr>
                      <a:lvl7pPr marL="27416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7pPr>
                      <a:lvl8pPr marL="31988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8pPr>
                      <a:lvl9pPr marL="36560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9pPr>
                    </a:lstStyle>
                    <a:p>
                      <a:pPr marL="0" marR="0" lvl="0" indent="0" algn="ctr" defTabSz="912813" rtl="0" eaLnBrk="1" fontAlgn="t" latinLnBrk="0" hangingPunct="1">
                        <a:lnSpc>
                          <a:spcPct val="100000"/>
                        </a:lnSpc>
                        <a:spcBef>
                          <a:spcPct val="0"/>
                        </a:spcBef>
                        <a:spcAft>
                          <a:spcPct val="0"/>
                        </a:spcAft>
                        <a:buClrTx/>
                        <a:buSzTx/>
                        <a:buFontTx/>
                        <a:buNone/>
                        <a:tabLst/>
                      </a:pPr>
                      <a:r>
                        <a:rPr lang="en-US" sz="800" dirty="0">
                          <a:hlinkClick r:id="rId7"/>
                        </a:rPr>
                        <a:t>SP-220097</a:t>
                      </a:r>
                      <a:endParaRPr lang="en-GB" altLang="zh-CN" sz="800" kern="1200" dirty="0">
                        <a:solidFill>
                          <a:schemeClr val="dk1"/>
                        </a:solidFill>
                        <a:latin typeface="+mn-lt"/>
                        <a:ea typeface="+mn-ea"/>
                        <a:cs typeface="+mn-cs"/>
                      </a:endParaRPr>
                    </a:p>
                  </a:txBody>
                  <a:tcPr marL="12700" marR="12700" marT="12708" marB="0" anchor="ctr" horzOverflow="overflow"/>
                </a:tc>
                <a:tc>
                  <a:txBody>
                    <a:bodyPr/>
                    <a:lstStyle>
                      <a:lvl1pPr defTabSz="912813">
                        <a:spcBef>
                          <a:spcPct val="20000"/>
                        </a:spcBef>
                        <a:defRPr sz="2400">
                          <a:solidFill>
                            <a:schemeClr val="tx1"/>
                          </a:solidFill>
                          <a:latin typeface="Calibri" pitchFamily="34" charset="0"/>
                          <a:ea typeface="MS PGothic" pitchFamily="34" charset="-128"/>
                        </a:defRPr>
                      </a:lvl1pPr>
                      <a:lvl2pPr defTabSz="912813">
                        <a:spcBef>
                          <a:spcPct val="20000"/>
                        </a:spcBef>
                        <a:buClr>
                          <a:srgbClr val="C00000"/>
                        </a:buClr>
                        <a:buFont typeface="Arial" pitchFamily="34" charset="0"/>
                        <a:defRPr sz="2000">
                          <a:solidFill>
                            <a:schemeClr val="tx1"/>
                          </a:solidFill>
                          <a:latin typeface="Calibri" pitchFamily="34" charset="0"/>
                          <a:ea typeface="MS PGothic" pitchFamily="34" charset="-128"/>
                        </a:defRPr>
                      </a:lvl2pPr>
                      <a:lvl3pPr defTabSz="912813">
                        <a:spcBef>
                          <a:spcPct val="20000"/>
                        </a:spcBef>
                        <a:buFont typeface="Arial" pitchFamily="34" charset="0"/>
                        <a:defRPr>
                          <a:solidFill>
                            <a:schemeClr val="tx1"/>
                          </a:solidFill>
                          <a:latin typeface="Calibri" pitchFamily="34" charset="0"/>
                          <a:ea typeface="MS PGothic" pitchFamily="34" charset="-128"/>
                        </a:defRPr>
                      </a:lvl3pPr>
                      <a:lvl4pPr defTabSz="912813">
                        <a:spcBef>
                          <a:spcPct val="20000"/>
                        </a:spcBef>
                        <a:buFont typeface="Arial" pitchFamily="34" charset="0"/>
                        <a:defRPr>
                          <a:solidFill>
                            <a:schemeClr val="tx1"/>
                          </a:solidFill>
                          <a:latin typeface="Calibri" pitchFamily="34" charset="0"/>
                          <a:ea typeface="MS PGothic" pitchFamily="34" charset="-128"/>
                        </a:defRPr>
                      </a:lvl4pPr>
                      <a:lvl5pPr defTabSz="912813">
                        <a:spcBef>
                          <a:spcPct val="20000"/>
                        </a:spcBef>
                        <a:buFont typeface="Arial" pitchFamily="34" charset="0"/>
                        <a:defRPr sz="1400">
                          <a:solidFill>
                            <a:schemeClr val="tx1"/>
                          </a:solidFill>
                          <a:latin typeface="Calibri" pitchFamily="34" charset="0"/>
                          <a:ea typeface="MS PGothic" pitchFamily="34" charset="-128"/>
                        </a:defRPr>
                      </a:lvl5pPr>
                      <a:lvl6pPr marL="22844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6pPr>
                      <a:lvl7pPr marL="27416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7pPr>
                      <a:lvl8pPr marL="31988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8pPr>
                      <a:lvl9pPr marL="36560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9pPr>
                    </a:lstStyle>
                    <a:p>
                      <a:pPr marL="0" marR="0" lvl="0" indent="0" algn="ctr" defTabSz="912813" rtl="0" eaLnBrk="1" fontAlgn="base" latinLnBrk="0" hangingPunct="1">
                        <a:lnSpc>
                          <a:spcPct val="107000"/>
                        </a:lnSpc>
                        <a:spcBef>
                          <a:spcPct val="0"/>
                        </a:spcBef>
                        <a:spcAft>
                          <a:spcPts val="800"/>
                        </a:spcAft>
                        <a:buClrTx/>
                        <a:buSzTx/>
                        <a:buFontTx/>
                        <a:buNone/>
                        <a:tabLst/>
                      </a:pPr>
                      <a:r>
                        <a:rPr lang="en-GB" altLang="zh-CN" sz="800" kern="1200" dirty="0">
                          <a:solidFill>
                            <a:srgbClr val="FF0000"/>
                          </a:solidFill>
                          <a:latin typeface="+mn-lt"/>
                          <a:ea typeface="+mn-ea"/>
                          <a:cs typeface="+mn-cs"/>
                        </a:rPr>
                        <a:t>100%</a:t>
                      </a:r>
                    </a:p>
                  </a:txBody>
                  <a:tcPr marL="48003" marR="48003" marT="0" marB="0" anchor="ctr" horzOverflow="overflow"/>
                </a:tc>
                <a:tc>
                  <a:txBody>
                    <a:bodyPr/>
                    <a:lstStyle>
                      <a:lvl1pPr defTabSz="912813">
                        <a:spcBef>
                          <a:spcPct val="20000"/>
                        </a:spcBef>
                        <a:defRPr sz="2400">
                          <a:solidFill>
                            <a:schemeClr val="tx1"/>
                          </a:solidFill>
                          <a:latin typeface="Calibri" pitchFamily="34" charset="0"/>
                          <a:ea typeface="MS PGothic" pitchFamily="34" charset="-128"/>
                        </a:defRPr>
                      </a:lvl1pPr>
                      <a:lvl2pPr defTabSz="912813">
                        <a:spcBef>
                          <a:spcPct val="20000"/>
                        </a:spcBef>
                        <a:buClr>
                          <a:srgbClr val="C00000"/>
                        </a:buClr>
                        <a:buFont typeface="Arial" pitchFamily="34" charset="0"/>
                        <a:defRPr sz="2000">
                          <a:solidFill>
                            <a:schemeClr val="tx1"/>
                          </a:solidFill>
                          <a:latin typeface="Calibri" pitchFamily="34" charset="0"/>
                          <a:ea typeface="MS PGothic" pitchFamily="34" charset="-128"/>
                        </a:defRPr>
                      </a:lvl2pPr>
                      <a:lvl3pPr defTabSz="912813">
                        <a:spcBef>
                          <a:spcPct val="20000"/>
                        </a:spcBef>
                        <a:buFont typeface="Arial" pitchFamily="34" charset="0"/>
                        <a:defRPr>
                          <a:solidFill>
                            <a:schemeClr val="tx1"/>
                          </a:solidFill>
                          <a:latin typeface="Calibri" pitchFamily="34" charset="0"/>
                          <a:ea typeface="MS PGothic" pitchFamily="34" charset="-128"/>
                        </a:defRPr>
                      </a:lvl3pPr>
                      <a:lvl4pPr defTabSz="912813">
                        <a:spcBef>
                          <a:spcPct val="20000"/>
                        </a:spcBef>
                        <a:buFont typeface="Arial" pitchFamily="34" charset="0"/>
                        <a:defRPr>
                          <a:solidFill>
                            <a:schemeClr val="tx1"/>
                          </a:solidFill>
                          <a:latin typeface="Calibri" pitchFamily="34" charset="0"/>
                          <a:ea typeface="MS PGothic" pitchFamily="34" charset="-128"/>
                        </a:defRPr>
                      </a:lvl4pPr>
                      <a:lvl5pPr defTabSz="912813">
                        <a:spcBef>
                          <a:spcPct val="20000"/>
                        </a:spcBef>
                        <a:buFont typeface="Arial" pitchFamily="34" charset="0"/>
                        <a:defRPr sz="1400">
                          <a:solidFill>
                            <a:schemeClr val="tx1"/>
                          </a:solidFill>
                          <a:latin typeface="Calibri" pitchFamily="34" charset="0"/>
                          <a:ea typeface="MS PGothic" pitchFamily="34" charset="-128"/>
                        </a:defRPr>
                      </a:lvl5pPr>
                      <a:lvl6pPr marL="22844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6pPr>
                      <a:lvl7pPr marL="27416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7pPr>
                      <a:lvl8pPr marL="31988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8pPr>
                      <a:lvl9pPr marL="3656013" indent="1588" defTabSz="912813" eaLnBrk="0" fontAlgn="base" hangingPunct="0">
                        <a:spcBef>
                          <a:spcPct val="20000"/>
                        </a:spcBef>
                        <a:spcAft>
                          <a:spcPct val="0"/>
                        </a:spcAft>
                        <a:buFont typeface="Arial" pitchFamily="34" charset="0"/>
                        <a:defRPr sz="1400">
                          <a:solidFill>
                            <a:schemeClr val="tx1"/>
                          </a:solidFill>
                          <a:latin typeface="Calibri" pitchFamily="34" charset="0"/>
                          <a:ea typeface="MS PGothic" pitchFamily="34" charset="-128"/>
                        </a:defRPr>
                      </a:lvl9pPr>
                    </a:lstStyle>
                    <a:p>
                      <a:pPr marL="0" marR="0" lvl="0" indent="0" algn="l" defTabSz="912813" rtl="0" eaLnBrk="1" fontAlgn="base" latinLnBrk="0" hangingPunct="1">
                        <a:lnSpc>
                          <a:spcPct val="107000"/>
                        </a:lnSpc>
                        <a:spcBef>
                          <a:spcPct val="0"/>
                        </a:spcBef>
                        <a:spcAft>
                          <a:spcPts val="800"/>
                        </a:spcAft>
                        <a:buClrTx/>
                        <a:buSzTx/>
                        <a:buFontTx/>
                        <a:buNone/>
                        <a:tabLst/>
                      </a:pPr>
                      <a:endParaRPr lang="en-US" altLang="zh-CN" sz="900" kern="1200" dirty="0">
                        <a:solidFill>
                          <a:srgbClr val="FF0000"/>
                        </a:solidFill>
                        <a:latin typeface="+mn-lt"/>
                        <a:ea typeface="+mn-ea"/>
                        <a:cs typeface="+mn-cs"/>
                      </a:endParaRPr>
                    </a:p>
                  </a:txBody>
                  <a:tcPr marL="48003" marR="48003" marT="0" marB="0" anchor="ctr" horzOverflow="overflow"/>
                </a:tc>
                <a:extLst>
                  <a:ext uri="{0D108BD9-81ED-4DB2-BD59-A6C34878D82A}">
                    <a16:rowId xmlns:a16="http://schemas.microsoft.com/office/drawing/2014/main" val="138224326"/>
                  </a:ext>
                </a:extLst>
              </a:tr>
              <a:tr h="206665">
                <a:tc>
                  <a:txBody>
                    <a:bodyPr/>
                    <a:lstStyle/>
                    <a:p>
                      <a:pPr algn="ctr" fontAlgn="t"/>
                      <a:r>
                        <a:rPr lang="en-GB" sz="800" b="1" kern="1200" dirty="0">
                          <a:solidFill>
                            <a:schemeClr val="lt1"/>
                          </a:solidFill>
                          <a:latin typeface="+mn-lt"/>
                          <a:ea typeface="+mn-ea"/>
                          <a:cs typeface="+mn-cs"/>
                        </a:rPr>
                        <a:t>920017</a:t>
                      </a:r>
                    </a:p>
                  </a:txBody>
                  <a:tcPr marL="48003" marR="48003" marT="0" marB="0" anchor="ctr"/>
                </a:tc>
                <a:tc>
                  <a:txBody>
                    <a:bodyPr/>
                    <a:lstStyle/>
                    <a:p>
                      <a:pPr algn="l"/>
                      <a:r>
                        <a:rPr lang="en-IN" sz="900" b="1" kern="1200" dirty="0">
                          <a:solidFill>
                            <a:schemeClr val="dk1"/>
                          </a:solidFill>
                          <a:latin typeface="+mn-lt"/>
                          <a:ea typeface="+mn-ea"/>
                          <a:cs typeface="+mn-cs"/>
                        </a:rPr>
                        <a:t>Study on enhanced Application Architecture for enabling Edge Applications</a:t>
                      </a:r>
                    </a:p>
                  </a:txBody>
                  <a:tcPr marL="121931" marR="121931" marT="60907" marB="60907" anchor="ctr"/>
                </a:tc>
                <a:tc>
                  <a:txBody>
                    <a:bodyPr/>
                    <a:lstStyle/>
                    <a:p>
                      <a:pPr algn="ctr"/>
                      <a:r>
                        <a:rPr lang="en-GB" sz="800" kern="1200" dirty="0" err="1">
                          <a:solidFill>
                            <a:schemeClr val="dk1"/>
                          </a:solidFill>
                          <a:latin typeface="+mn-lt"/>
                          <a:ea typeface="+mn-ea"/>
                          <a:cs typeface="+mn-cs"/>
                        </a:rPr>
                        <a:t>FS_eEDGEAPP</a:t>
                      </a:r>
                      <a:endParaRPr lang="en-GB" sz="800" kern="1200" dirty="0">
                        <a:solidFill>
                          <a:schemeClr val="dk1"/>
                        </a:solidFill>
                        <a:latin typeface="+mn-lt"/>
                        <a:ea typeface="+mn-ea"/>
                        <a:cs typeface="+mn-cs"/>
                      </a:endParaRPr>
                    </a:p>
                  </a:txBody>
                  <a:tcPr marL="121931" marR="121931" marT="60907" marB="60907" anchor="ctr"/>
                </a:tc>
                <a:tc>
                  <a:txBody>
                    <a:bodyPr/>
                    <a:lstStyle/>
                    <a:p>
                      <a:pPr algn="ctr" fontAlgn="t"/>
                      <a:r>
                        <a:rPr lang="en-GB" sz="800" kern="1200" dirty="0">
                          <a:solidFill>
                            <a:schemeClr val="dk1"/>
                          </a:solidFill>
                          <a:latin typeface="+mn-lt"/>
                          <a:ea typeface="+mn-ea"/>
                          <a:cs typeface="+mn-cs"/>
                        </a:rPr>
                        <a:t>Jun-2022</a:t>
                      </a:r>
                    </a:p>
                  </a:txBody>
                  <a:tcPr marL="48003" marR="48003" marT="0" marB="0" anchor="ctr"/>
                </a:tc>
                <a:tc>
                  <a:txBody>
                    <a:bodyPr/>
                    <a:lstStyle/>
                    <a:p>
                      <a:pPr algn="ctr">
                        <a:lnSpc>
                          <a:spcPct val="107000"/>
                        </a:lnSpc>
                        <a:spcAft>
                          <a:spcPts val="800"/>
                        </a:spcAft>
                      </a:pPr>
                      <a:r>
                        <a:rPr lang="en-GB" sz="800" kern="1200" dirty="0">
                          <a:solidFill>
                            <a:schemeClr val="tx1"/>
                          </a:solidFill>
                          <a:latin typeface="+mn-lt"/>
                          <a:ea typeface="+mn-ea"/>
                          <a:cs typeface="+mn-cs"/>
                        </a:rPr>
                        <a:t>100%</a:t>
                      </a:r>
                    </a:p>
                  </a:txBody>
                  <a:tcPr marL="48003" marR="48003" marT="0" marB="0" anchor="ctr"/>
                </a:tc>
                <a:tc>
                  <a:txBody>
                    <a:bodyPr/>
                    <a:lstStyle/>
                    <a:p>
                      <a:pPr algn="ctr" fontAlgn="t"/>
                      <a:r>
                        <a:rPr lang="en-US" sz="800" dirty="0">
                          <a:hlinkClick r:id="rId8"/>
                        </a:rPr>
                        <a:t>SP-211510</a:t>
                      </a:r>
                      <a:endParaRPr lang="en-GB" sz="800" kern="1200" dirty="0">
                        <a:solidFill>
                          <a:schemeClr val="dk1"/>
                        </a:solidFill>
                        <a:latin typeface="+mn-lt"/>
                        <a:ea typeface="+mn-ea"/>
                        <a:cs typeface="+mn-cs"/>
                      </a:endParaRPr>
                    </a:p>
                  </a:txBody>
                  <a:tcPr marL="48003" marR="48003" marT="0" marB="0" anchor="ctr"/>
                </a:tc>
                <a:tc>
                  <a:txBody>
                    <a:bodyPr/>
                    <a:lstStyle/>
                    <a:p>
                      <a:pPr algn="ctr">
                        <a:lnSpc>
                          <a:spcPct val="107000"/>
                        </a:lnSpc>
                        <a:spcAft>
                          <a:spcPts val="800"/>
                        </a:spcAft>
                      </a:pPr>
                      <a:r>
                        <a:rPr lang="en-GB" sz="800" kern="1200" dirty="0">
                          <a:solidFill>
                            <a:srgbClr val="FF0000"/>
                          </a:solidFill>
                          <a:latin typeface="+mn-lt"/>
                          <a:ea typeface="+mn-ea"/>
                          <a:cs typeface="+mn-cs"/>
                        </a:rPr>
                        <a:t>100%</a:t>
                      </a:r>
                    </a:p>
                  </a:txBody>
                  <a:tcPr marL="48003" marR="48003" marT="0" marB="0" anchor="ctr"/>
                </a:tc>
                <a:tc>
                  <a:txBody>
                    <a:bodyPr/>
                    <a:lstStyle/>
                    <a:p>
                      <a:pPr>
                        <a:lnSpc>
                          <a:spcPct val="107000"/>
                        </a:lnSpc>
                        <a:spcAft>
                          <a:spcPts val="800"/>
                        </a:spcAft>
                      </a:pPr>
                      <a:endParaRPr lang="en-US"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704368015"/>
                  </a:ext>
                </a:extLst>
              </a:tr>
              <a:tr h="312329">
                <a:tc>
                  <a:txBody>
                    <a:bodyPr/>
                    <a:lstStyle/>
                    <a:p>
                      <a:pPr algn="ctr" fontAlgn="t"/>
                      <a:r>
                        <a:rPr lang="en-GB" sz="800" b="1" kern="1200" dirty="0">
                          <a:solidFill>
                            <a:schemeClr val="lt1"/>
                          </a:solidFill>
                          <a:latin typeface="+mn-lt"/>
                          <a:ea typeface="+mn-ea"/>
                          <a:cs typeface="+mn-cs"/>
                        </a:rPr>
                        <a:t>930012</a:t>
                      </a:r>
                    </a:p>
                  </a:txBody>
                  <a:tcPr marL="12700" marR="12700" marT="12708" marB="0" anchor="ctr"/>
                </a:tc>
                <a:tc>
                  <a:txBody>
                    <a:bodyPr/>
                    <a:lstStyle/>
                    <a:p>
                      <a:pPr marL="0" indent="0" algn="l" fontAlgn="t"/>
                      <a:r>
                        <a:rPr lang="en-US" sz="900" b="1" kern="1200" dirty="0">
                          <a:solidFill>
                            <a:schemeClr val="dk1"/>
                          </a:solidFill>
                          <a:latin typeface="+mn-lt"/>
                          <a:ea typeface="+mn-ea"/>
                          <a:cs typeface="+mn-cs"/>
                        </a:rPr>
                        <a:t>Study on enhanced architecture for UAS applications</a:t>
                      </a:r>
                      <a:endParaRPr lang="en-GB" sz="900" b="1" kern="1200" dirty="0">
                        <a:solidFill>
                          <a:schemeClr val="dk1"/>
                        </a:solidFill>
                        <a:latin typeface="+mn-lt"/>
                        <a:ea typeface="+mn-ea"/>
                        <a:cs typeface="+mn-cs"/>
                      </a:endParaRPr>
                    </a:p>
                  </a:txBody>
                  <a:tcPr marL="48003" marR="48003" marT="0" marB="0" anchor="ctr"/>
                </a:tc>
                <a:tc>
                  <a:txBody>
                    <a:bodyPr/>
                    <a:lstStyle/>
                    <a:p>
                      <a:pPr marL="0" indent="0" algn="ctr" fontAlgn="t"/>
                      <a:r>
                        <a:rPr lang="en-GB" sz="800" kern="1200" dirty="0" err="1">
                          <a:solidFill>
                            <a:schemeClr val="dk1"/>
                          </a:solidFill>
                          <a:latin typeface="+mn-lt"/>
                          <a:ea typeface="+mn-ea"/>
                          <a:cs typeface="+mn-cs"/>
                        </a:rPr>
                        <a:t>FS_eUASAPP</a:t>
                      </a:r>
                      <a:endParaRPr lang="en-GB" sz="800" kern="1200" dirty="0">
                        <a:solidFill>
                          <a:schemeClr val="dk1"/>
                        </a:solidFill>
                        <a:latin typeface="+mn-lt"/>
                        <a:ea typeface="+mn-ea"/>
                        <a:cs typeface="+mn-cs"/>
                      </a:endParaRPr>
                    </a:p>
                  </a:txBody>
                  <a:tcPr marL="48003" marR="48003" marT="0" marB="0" anchor="ctr"/>
                </a:tc>
                <a:tc>
                  <a:txBody>
                    <a:bodyPr/>
                    <a:lstStyle/>
                    <a:p>
                      <a:pPr algn="ctr" fontAlgn="t"/>
                      <a:r>
                        <a:rPr lang="en-GB" sz="800" kern="1200" dirty="0">
                          <a:solidFill>
                            <a:schemeClr val="dk1"/>
                          </a:solidFill>
                          <a:latin typeface="+mn-lt"/>
                          <a:ea typeface="+mn-ea"/>
                          <a:cs typeface="+mn-cs"/>
                        </a:rPr>
                        <a:t>Sep-2022</a:t>
                      </a: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chemeClr val="tx1"/>
                          </a:solidFill>
                          <a:latin typeface="+mn-lt"/>
                          <a:ea typeface="+mn-ea"/>
                          <a:cs typeface="+mn-cs"/>
                        </a:rPr>
                        <a:t>100%</a:t>
                      </a:r>
                    </a:p>
                  </a:txBody>
                  <a:tcPr marL="48003" marR="48003" marT="0" marB="0" anchor="ctr"/>
                </a:tc>
                <a:tc>
                  <a:txBody>
                    <a:bodyPr/>
                    <a:lstStyle/>
                    <a:p>
                      <a:pPr algn="ctr" fontAlgn="t"/>
                      <a:r>
                        <a:rPr lang="en-US" sz="800" dirty="0">
                          <a:hlinkClick r:id="rId9"/>
                        </a:rPr>
                        <a:t>SP-220465</a:t>
                      </a:r>
                      <a:endParaRPr lang="en-GB" sz="800" kern="1200" dirty="0">
                        <a:solidFill>
                          <a:schemeClr val="dk1"/>
                        </a:solidFill>
                        <a:latin typeface="+mn-lt"/>
                        <a:ea typeface="+mn-ea"/>
                        <a:cs typeface="+mn-cs"/>
                      </a:endParaRP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100%</a:t>
                      </a:r>
                    </a:p>
                  </a:txBody>
                  <a:tcPr marL="48003" marR="48003" marT="0" marB="0" anchor="ctr"/>
                </a:tc>
                <a:tc>
                  <a:txBody>
                    <a:bodyPr/>
                    <a:lstStyle/>
                    <a:p>
                      <a:pPr marL="0" algn="l" defTabSz="914296" rtl="0" eaLnBrk="1" latinLnBrk="0" hangingPunct="1">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857148309"/>
                  </a:ext>
                </a:extLst>
              </a:tr>
              <a:tr h="186402">
                <a:tc>
                  <a:txBody>
                    <a:bodyPr/>
                    <a:lstStyle/>
                    <a:p>
                      <a:pPr algn="ctr" fontAlgn="t"/>
                      <a:r>
                        <a:rPr lang="en-GB" sz="800" b="1" kern="1200" dirty="0">
                          <a:solidFill>
                            <a:schemeClr val="lt1"/>
                          </a:solidFill>
                          <a:latin typeface="+mn-lt"/>
                          <a:ea typeface="+mn-ea"/>
                          <a:cs typeface="+mn-cs"/>
                        </a:rPr>
                        <a:t>930013</a:t>
                      </a:r>
                    </a:p>
                  </a:txBody>
                  <a:tcPr marL="48003" marR="48003" marT="0" marB="0" anchor="ctr"/>
                </a:tc>
                <a:tc>
                  <a:txBody>
                    <a:bodyPr/>
                    <a:lstStyle/>
                    <a:p>
                      <a:r>
                        <a:rPr lang="en-US" sz="900" b="1" kern="1200" dirty="0">
                          <a:solidFill>
                            <a:schemeClr val="dk1"/>
                          </a:solidFill>
                          <a:latin typeface="+mn-lt"/>
                          <a:ea typeface="+mn-ea"/>
                          <a:cs typeface="+mn-cs"/>
                        </a:rPr>
                        <a:t>Study on SEAL data delivery enabler for vertical applications</a:t>
                      </a:r>
                      <a:endParaRPr lang="en-GB" sz="900" b="1" kern="1200" dirty="0">
                        <a:solidFill>
                          <a:schemeClr val="dk1"/>
                        </a:solidFill>
                        <a:latin typeface="+mn-lt"/>
                        <a:ea typeface="+mn-ea"/>
                        <a:cs typeface="+mn-cs"/>
                      </a:endParaRPr>
                    </a:p>
                  </a:txBody>
                  <a:tcPr marL="121931" marR="121931" marT="60859" marB="60859" anchor="ctr"/>
                </a:tc>
                <a:tc>
                  <a:txBody>
                    <a:bodyPr/>
                    <a:lstStyle/>
                    <a:p>
                      <a:pPr algn="ctr"/>
                      <a:r>
                        <a:rPr lang="en-GB" sz="800" kern="1200" dirty="0">
                          <a:solidFill>
                            <a:schemeClr val="dk1"/>
                          </a:solidFill>
                          <a:latin typeface="+mn-lt"/>
                          <a:ea typeface="+mn-ea"/>
                          <a:cs typeface="+mn-cs"/>
                        </a:rPr>
                        <a:t>FS_SEALDD</a:t>
                      </a:r>
                    </a:p>
                  </a:txBody>
                  <a:tcPr marL="121931" marR="121931" marT="60859" marB="60859" anchor="ctr"/>
                </a:tc>
                <a:tc>
                  <a:txBody>
                    <a:bodyPr/>
                    <a:lstStyle/>
                    <a:p>
                      <a:pPr algn="ctr" fontAlgn="t"/>
                      <a:r>
                        <a:rPr lang="en-GB" sz="800" kern="1200" dirty="0">
                          <a:solidFill>
                            <a:schemeClr val="dk1"/>
                          </a:solidFill>
                          <a:latin typeface="+mn-lt"/>
                          <a:ea typeface="+mn-ea"/>
                          <a:cs typeface="+mn-cs"/>
                        </a:rPr>
                        <a:t>Sep-2022</a:t>
                      </a:r>
                    </a:p>
                  </a:txBody>
                  <a:tcPr marL="48003" marR="48003" marT="0" marB="0" anchor="ctr"/>
                </a:tc>
                <a:tc>
                  <a:txBody>
                    <a:bodyPr/>
                    <a:lstStyle/>
                    <a:p>
                      <a:pPr algn="ctr">
                        <a:lnSpc>
                          <a:spcPct val="107000"/>
                        </a:lnSpc>
                        <a:spcAft>
                          <a:spcPts val="800"/>
                        </a:spcAft>
                      </a:pPr>
                      <a:r>
                        <a:rPr lang="en-GB" sz="800" kern="1200" dirty="0">
                          <a:solidFill>
                            <a:schemeClr val="tx1"/>
                          </a:solidFill>
                          <a:latin typeface="+mn-lt"/>
                          <a:ea typeface="+mn-ea"/>
                          <a:cs typeface="+mn-cs"/>
                        </a:rPr>
                        <a:t>100%</a:t>
                      </a:r>
                    </a:p>
                  </a:txBody>
                  <a:tcPr marL="48003" marR="48003" marT="0" marB="0" anchor="ctr"/>
                </a:tc>
                <a:tc>
                  <a:txBody>
                    <a:bodyPr/>
                    <a:lstStyle/>
                    <a:p>
                      <a:pPr algn="ctr" fontAlgn="t"/>
                      <a:r>
                        <a:rPr lang="en-US" sz="800" dirty="0">
                          <a:hlinkClick r:id="rId10"/>
                        </a:rPr>
                        <a:t>SP-220467</a:t>
                      </a:r>
                      <a:endParaRPr lang="en-GB" sz="800" kern="1200" dirty="0">
                        <a:solidFill>
                          <a:schemeClr val="dk1"/>
                        </a:solidFill>
                        <a:latin typeface="+mn-lt"/>
                        <a:ea typeface="+mn-ea"/>
                        <a:cs typeface="+mn-cs"/>
                      </a:endParaRPr>
                    </a:p>
                  </a:txBody>
                  <a:tcPr marL="48003" marR="48003" marT="0" marB="0" anchor="ctr"/>
                </a:tc>
                <a:tc>
                  <a:txBody>
                    <a:bodyPr/>
                    <a:lstStyle/>
                    <a:p>
                      <a:pPr algn="ctr">
                        <a:lnSpc>
                          <a:spcPct val="107000"/>
                        </a:lnSpc>
                        <a:spcAft>
                          <a:spcPts val="800"/>
                        </a:spcAft>
                      </a:pPr>
                      <a:r>
                        <a:rPr lang="en-GB" sz="800" kern="1200" dirty="0">
                          <a:solidFill>
                            <a:srgbClr val="FF0000"/>
                          </a:solidFill>
                          <a:latin typeface="+mn-lt"/>
                          <a:ea typeface="+mn-ea"/>
                          <a:cs typeface="+mn-cs"/>
                        </a:rPr>
                        <a:t>100%</a:t>
                      </a:r>
                    </a:p>
                  </a:txBody>
                  <a:tcPr marL="48003" marR="48003" marT="0" marB="0" anchor="ctr"/>
                </a:tc>
                <a:tc>
                  <a:txBody>
                    <a:bodyPr/>
                    <a:lstStyle/>
                    <a:p>
                      <a:pPr>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2670194519"/>
                  </a:ext>
                </a:extLst>
              </a:tr>
              <a:tr h="491149">
                <a:tc>
                  <a:txBody>
                    <a:bodyPr/>
                    <a:lstStyle/>
                    <a:p>
                      <a:pPr algn="ctr" fontAlgn="t"/>
                      <a:r>
                        <a:rPr lang="en-GB" sz="800" b="1" kern="1200" dirty="0">
                          <a:solidFill>
                            <a:schemeClr val="lt1"/>
                          </a:solidFill>
                          <a:latin typeface="+mn-lt"/>
                          <a:ea typeface="+mn-ea"/>
                          <a:cs typeface="+mn-cs"/>
                        </a:rPr>
                        <a:t>930014</a:t>
                      </a:r>
                    </a:p>
                  </a:txBody>
                  <a:tcPr marL="48003" marR="48003" marT="0" marB="0" anchor="ctr"/>
                </a:tc>
                <a:tc>
                  <a:txBody>
                    <a:bodyPr/>
                    <a:lstStyle/>
                    <a:p>
                      <a:r>
                        <a:rPr lang="en-US" sz="900" b="1" kern="1200" dirty="0">
                          <a:solidFill>
                            <a:schemeClr val="dk1"/>
                          </a:solidFill>
                          <a:latin typeface="+mn-lt"/>
                          <a:ea typeface="+mn-ea"/>
                          <a:cs typeface="+mn-cs"/>
                        </a:rPr>
                        <a:t>Study on enhancements to application layer support for V2X services; Phase 2</a:t>
                      </a:r>
                    </a:p>
                  </a:txBody>
                  <a:tcPr marL="121931" marR="121931" marT="60800" marB="60800" anchor="ctr"/>
                </a:tc>
                <a:tc>
                  <a:txBody>
                    <a:bodyPr/>
                    <a:lstStyle/>
                    <a:p>
                      <a:pPr algn="ctr"/>
                      <a:r>
                        <a:rPr lang="en-GB" sz="800" kern="1200" dirty="0">
                          <a:solidFill>
                            <a:schemeClr val="dk1"/>
                          </a:solidFill>
                          <a:latin typeface="+mn-lt"/>
                          <a:ea typeface="+mn-ea"/>
                          <a:cs typeface="+mn-cs"/>
                        </a:rPr>
                        <a:t>FS_eV2XAPP2</a:t>
                      </a:r>
                    </a:p>
                  </a:txBody>
                  <a:tcPr marL="121931" marR="121931" marT="60800" marB="60800" anchor="ctr"/>
                </a:tc>
                <a:tc>
                  <a:txBody>
                    <a:bodyPr/>
                    <a:lstStyle/>
                    <a:p>
                      <a:pPr algn="ctr" fontAlgn="t"/>
                      <a:r>
                        <a:rPr lang="en-GB" sz="800" kern="1200" dirty="0">
                          <a:solidFill>
                            <a:schemeClr val="dk1"/>
                          </a:solidFill>
                          <a:latin typeface="+mn-lt"/>
                          <a:ea typeface="+mn-ea"/>
                          <a:cs typeface="+mn-cs"/>
                        </a:rPr>
                        <a:t>Sep-2022</a:t>
                      </a:r>
                    </a:p>
                  </a:txBody>
                  <a:tcPr marL="48003" marR="48003" marT="0" marB="0" anchor="ctr"/>
                </a:tc>
                <a:tc>
                  <a:txBody>
                    <a:bodyPr/>
                    <a:lstStyle/>
                    <a:p>
                      <a:pPr algn="ctr">
                        <a:lnSpc>
                          <a:spcPct val="107000"/>
                        </a:lnSpc>
                        <a:spcAft>
                          <a:spcPts val="800"/>
                        </a:spcAft>
                      </a:pPr>
                      <a:r>
                        <a:rPr lang="en-GB" sz="800" kern="1200" dirty="0">
                          <a:solidFill>
                            <a:schemeClr val="tx1"/>
                          </a:solidFill>
                          <a:latin typeface="+mn-lt"/>
                          <a:ea typeface="+mn-ea"/>
                          <a:cs typeface="+mn-cs"/>
                        </a:rPr>
                        <a:t>100%</a:t>
                      </a:r>
                    </a:p>
                  </a:txBody>
                  <a:tcPr marL="48003" marR="48003" marT="0" marB="0" anchor="ctr"/>
                </a:tc>
                <a:tc>
                  <a:txBody>
                    <a:bodyPr/>
                    <a:lstStyle/>
                    <a:p>
                      <a:pPr algn="ctr" fontAlgn="t"/>
                      <a:r>
                        <a:rPr lang="en-US" sz="800" dirty="0">
                          <a:hlinkClick r:id="rId11"/>
                        </a:rPr>
                        <a:t>SP-220466</a:t>
                      </a:r>
                      <a:endParaRPr lang="en-GB" sz="800" kern="1200" dirty="0">
                        <a:solidFill>
                          <a:schemeClr val="dk1"/>
                        </a:solidFill>
                        <a:latin typeface="+mn-lt"/>
                        <a:ea typeface="+mn-ea"/>
                        <a:cs typeface="+mn-cs"/>
                      </a:endParaRPr>
                    </a:p>
                  </a:txBody>
                  <a:tcPr marL="48003" marR="48003" marT="0" marB="0" anchor="ctr"/>
                </a:tc>
                <a:tc>
                  <a:txBody>
                    <a:bodyPr/>
                    <a:lstStyle/>
                    <a:p>
                      <a:pPr algn="ctr">
                        <a:lnSpc>
                          <a:spcPct val="107000"/>
                        </a:lnSpc>
                        <a:spcAft>
                          <a:spcPts val="800"/>
                        </a:spcAft>
                      </a:pPr>
                      <a:r>
                        <a:rPr lang="en-GB" sz="800" kern="1200" dirty="0">
                          <a:solidFill>
                            <a:srgbClr val="FF0000"/>
                          </a:solidFill>
                          <a:latin typeface="+mn-lt"/>
                          <a:ea typeface="+mn-ea"/>
                          <a:cs typeface="+mn-cs"/>
                        </a:rPr>
                        <a:t>100%</a:t>
                      </a:r>
                    </a:p>
                  </a:txBody>
                  <a:tcPr marL="48003" marR="48003" marT="0" marB="0" anchor="ctr"/>
                </a:tc>
                <a:tc>
                  <a:txBody>
                    <a:bodyPr/>
                    <a:lstStyle/>
                    <a:p>
                      <a:pPr>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4257355074"/>
                  </a:ext>
                </a:extLst>
              </a:tr>
              <a:tr h="186632">
                <a:tc>
                  <a:txBody>
                    <a:bodyPr/>
                    <a:lstStyle/>
                    <a:p>
                      <a:pPr algn="ctr" fontAlgn="t"/>
                      <a:r>
                        <a:rPr lang="en-GB" sz="800" b="1" kern="1200" dirty="0">
                          <a:solidFill>
                            <a:schemeClr val="lt1"/>
                          </a:solidFill>
                          <a:latin typeface="+mn-lt"/>
                          <a:ea typeface="+mn-ea"/>
                          <a:cs typeface="+mn-cs"/>
                        </a:rPr>
                        <a:t>940019</a:t>
                      </a:r>
                    </a:p>
                  </a:txBody>
                  <a:tcPr marL="48003" marR="48003" marT="0" marB="0" anchor="ctr"/>
                </a:tc>
                <a:tc>
                  <a:txBody>
                    <a:bodyPr/>
                    <a:lstStyle/>
                    <a:p>
                      <a:pPr algn="l"/>
                      <a:r>
                        <a:rPr lang="en-US" sz="900" b="1" kern="1200" dirty="0">
                          <a:solidFill>
                            <a:schemeClr val="dk1"/>
                          </a:solidFill>
                          <a:latin typeface="+mn-lt"/>
                          <a:ea typeface="+mn-ea"/>
                          <a:cs typeface="+mn-cs"/>
                        </a:rPr>
                        <a:t>Study on Application Data Analytics Enablement Service</a:t>
                      </a:r>
                      <a:endParaRPr lang="en-GB" sz="900" b="1" kern="1200" dirty="0">
                        <a:solidFill>
                          <a:schemeClr val="dk1"/>
                        </a:solidFill>
                        <a:latin typeface="+mn-lt"/>
                        <a:ea typeface="+mn-ea"/>
                        <a:cs typeface="+mn-cs"/>
                      </a:endParaRPr>
                    </a:p>
                  </a:txBody>
                  <a:tcPr marL="121931" marR="121931" marT="61019" marB="61019" anchor="ctr"/>
                </a:tc>
                <a:tc>
                  <a:txBody>
                    <a:bodyPr/>
                    <a:lstStyle/>
                    <a:p>
                      <a:pPr algn="ctr"/>
                      <a:r>
                        <a:rPr lang="en-GB" sz="800" kern="1200" dirty="0">
                          <a:solidFill>
                            <a:schemeClr val="dk1"/>
                          </a:solidFill>
                          <a:latin typeface="+mn-lt"/>
                          <a:ea typeface="+mn-ea"/>
                          <a:cs typeface="+mn-cs"/>
                        </a:rPr>
                        <a:t>FS_ADAES</a:t>
                      </a:r>
                    </a:p>
                  </a:txBody>
                  <a:tcPr marL="121931" marR="121931" marT="61019" marB="61019" anchor="ctr"/>
                </a:tc>
                <a:tc>
                  <a:txBody>
                    <a:bodyPr/>
                    <a:lstStyle/>
                    <a:p>
                      <a:pPr algn="ctr" fontAlgn="t"/>
                      <a:r>
                        <a:rPr lang="en-GB" sz="800" kern="1200" dirty="0">
                          <a:solidFill>
                            <a:schemeClr val="dk1"/>
                          </a:solidFill>
                          <a:latin typeface="+mn-lt"/>
                          <a:ea typeface="+mn-ea"/>
                          <a:cs typeface="+mn-cs"/>
                        </a:rPr>
                        <a:t>Sep-2022</a:t>
                      </a:r>
                    </a:p>
                  </a:txBody>
                  <a:tcPr marL="48003" marR="48003" marT="0" marB="0" anchor="ctr"/>
                </a:tc>
                <a:tc>
                  <a:txBody>
                    <a:bodyPr/>
                    <a:lstStyle/>
                    <a:p>
                      <a:pPr algn="ctr">
                        <a:lnSpc>
                          <a:spcPct val="107000"/>
                        </a:lnSpc>
                        <a:spcAft>
                          <a:spcPts val="800"/>
                        </a:spcAft>
                      </a:pPr>
                      <a:r>
                        <a:rPr lang="en-GB" sz="800" kern="1200" dirty="0">
                          <a:solidFill>
                            <a:schemeClr val="tx1"/>
                          </a:solidFill>
                          <a:latin typeface="+mn-lt"/>
                          <a:ea typeface="+mn-ea"/>
                          <a:cs typeface="+mn-cs"/>
                        </a:rPr>
                        <a:t>100%</a:t>
                      </a:r>
                    </a:p>
                  </a:txBody>
                  <a:tcPr marL="48003" marR="48003" marT="0" marB="0" anchor="ctr"/>
                </a:tc>
                <a:tc>
                  <a:txBody>
                    <a:bodyPr/>
                    <a:lstStyle/>
                    <a:p>
                      <a:pPr algn="ctr" fontAlgn="t"/>
                      <a:r>
                        <a:rPr lang="en-US" sz="800" dirty="0">
                          <a:hlinkClick r:id="rId12"/>
                        </a:rPr>
                        <a:t>SP-211513</a:t>
                      </a:r>
                      <a:endParaRPr lang="en-GB" sz="800" kern="1200" dirty="0">
                        <a:solidFill>
                          <a:schemeClr val="dk1"/>
                        </a:solidFill>
                        <a:latin typeface="+mn-lt"/>
                        <a:ea typeface="+mn-ea"/>
                        <a:cs typeface="+mn-cs"/>
                      </a:endParaRPr>
                    </a:p>
                  </a:txBody>
                  <a:tcPr marL="48003" marR="48003" marT="0" marB="0" anchor="ctr"/>
                </a:tc>
                <a:tc>
                  <a:txBody>
                    <a:bodyPr/>
                    <a:lstStyle/>
                    <a:p>
                      <a:pPr algn="ctr">
                        <a:lnSpc>
                          <a:spcPct val="107000"/>
                        </a:lnSpc>
                        <a:spcAft>
                          <a:spcPts val="800"/>
                        </a:spcAft>
                      </a:pPr>
                      <a:r>
                        <a:rPr lang="en-GB" sz="800" kern="1200" dirty="0">
                          <a:solidFill>
                            <a:srgbClr val="FF0000"/>
                          </a:solidFill>
                          <a:latin typeface="+mn-lt"/>
                          <a:ea typeface="+mn-ea"/>
                          <a:cs typeface="+mn-cs"/>
                        </a:rPr>
                        <a:t>100%</a:t>
                      </a:r>
                    </a:p>
                  </a:txBody>
                  <a:tcPr marL="48003" marR="48003" marT="0" marB="0" anchor="ctr"/>
                </a:tc>
                <a:tc>
                  <a:txBody>
                    <a:bodyPr/>
                    <a:lstStyle/>
                    <a:p>
                      <a:pPr>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3039567040"/>
                  </a:ext>
                </a:extLst>
              </a:tr>
              <a:tr h="101001">
                <a:tc>
                  <a:txBody>
                    <a:bodyPr/>
                    <a:lstStyle/>
                    <a:p>
                      <a:pPr algn="ctr" fontAlgn="t"/>
                      <a:r>
                        <a:rPr lang="en-GB" sz="800" b="1" kern="1200" dirty="0">
                          <a:solidFill>
                            <a:schemeClr val="lt1"/>
                          </a:solidFill>
                          <a:latin typeface="+mn-lt"/>
                          <a:ea typeface="+mn-ea"/>
                          <a:cs typeface="+mn-cs"/>
                        </a:rPr>
                        <a:t>940021</a:t>
                      </a:r>
                    </a:p>
                  </a:txBody>
                  <a:tcPr marL="12700" marR="12700" marT="12708" marB="0" anchor="ctr"/>
                </a:tc>
                <a:tc>
                  <a:txBody>
                    <a:bodyPr/>
                    <a:lstStyle/>
                    <a:p>
                      <a:pPr marL="0" indent="0" algn="l" fontAlgn="t"/>
                      <a:r>
                        <a:rPr lang="en-US" sz="900" b="1" kern="1200" dirty="0">
                          <a:solidFill>
                            <a:schemeClr val="dk1"/>
                          </a:solidFill>
                          <a:latin typeface="+mn-lt"/>
                          <a:ea typeface="+mn-ea"/>
                          <a:cs typeface="+mn-cs"/>
                        </a:rPr>
                        <a:t>Study on Application layer support for Personal IoT Networks</a:t>
                      </a:r>
                      <a:endParaRPr lang="en-GB" sz="900" b="1" kern="1200" dirty="0">
                        <a:solidFill>
                          <a:schemeClr val="dk1"/>
                        </a:solidFill>
                        <a:latin typeface="+mn-lt"/>
                        <a:ea typeface="+mn-ea"/>
                        <a:cs typeface="+mn-cs"/>
                      </a:endParaRPr>
                    </a:p>
                  </a:txBody>
                  <a:tcPr marL="48003" marR="48003" marT="0" marB="0" anchor="ctr"/>
                </a:tc>
                <a:tc>
                  <a:txBody>
                    <a:bodyPr/>
                    <a:lstStyle/>
                    <a:p>
                      <a:pPr marL="0" indent="0" algn="ctr" fontAlgn="t"/>
                      <a:r>
                        <a:rPr lang="en-GB" sz="800" kern="1200" dirty="0">
                          <a:solidFill>
                            <a:schemeClr val="dk1"/>
                          </a:solidFill>
                          <a:latin typeface="+mn-lt"/>
                          <a:ea typeface="+mn-ea"/>
                          <a:cs typeface="+mn-cs"/>
                        </a:rPr>
                        <a:t>FS_PINAPP</a:t>
                      </a:r>
                    </a:p>
                  </a:txBody>
                  <a:tcPr marL="48003" marR="48003" marT="0" marB="0" anchor="ctr"/>
                </a:tc>
                <a:tc>
                  <a:txBody>
                    <a:bodyPr/>
                    <a:lstStyle/>
                    <a:p>
                      <a:pPr algn="ctr" fontAlgn="t"/>
                      <a:r>
                        <a:rPr lang="en-GB" sz="800" kern="1200" dirty="0">
                          <a:solidFill>
                            <a:schemeClr val="dk1"/>
                          </a:solidFill>
                          <a:latin typeface="+mn-lt"/>
                          <a:ea typeface="+mn-ea"/>
                          <a:cs typeface="+mn-cs"/>
                        </a:rPr>
                        <a:t>Dec-2022</a:t>
                      </a: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chemeClr val="tx1"/>
                          </a:solidFill>
                          <a:latin typeface="+mn-lt"/>
                          <a:ea typeface="+mn-ea"/>
                          <a:cs typeface="+mn-cs"/>
                        </a:rPr>
                        <a:t>90%</a:t>
                      </a:r>
                    </a:p>
                  </a:txBody>
                  <a:tcPr marL="48003" marR="48003" marT="0" marB="0" anchor="ctr"/>
                </a:tc>
                <a:tc>
                  <a:txBody>
                    <a:bodyPr/>
                    <a:lstStyle/>
                    <a:p>
                      <a:pPr algn="ctr" fontAlgn="t"/>
                      <a:r>
                        <a:rPr lang="en-US" sz="800" dirty="0">
                          <a:hlinkClick r:id="rId13"/>
                        </a:rPr>
                        <a:t>SP-220095</a:t>
                      </a:r>
                      <a:endParaRPr lang="en-GB" sz="800" kern="1200" dirty="0">
                        <a:solidFill>
                          <a:schemeClr val="dk1"/>
                        </a:solidFill>
                        <a:latin typeface="+mn-lt"/>
                        <a:ea typeface="+mn-ea"/>
                        <a:cs typeface="+mn-cs"/>
                      </a:endParaRP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100%</a:t>
                      </a:r>
                    </a:p>
                  </a:txBody>
                  <a:tcPr marL="48003" marR="48003" marT="0" marB="0" anchor="ctr"/>
                </a:tc>
                <a:tc>
                  <a:txBody>
                    <a:bodyPr/>
                    <a:lstStyle/>
                    <a:p>
                      <a:pPr marL="0" algn="l" defTabSz="914296" rtl="0" eaLnBrk="1" latinLnBrk="0" hangingPunct="1">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2985882209"/>
                  </a:ext>
                </a:extLst>
              </a:tr>
            </a:tbl>
          </a:graphicData>
        </a:graphic>
      </p:graphicFrame>
    </p:spTree>
    <p:extLst>
      <p:ext uri="{BB962C8B-B14F-4D97-AF65-F5344CB8AC3E}">
        <p14:creationId xmlns:p14="http://schemas.microsoft.com/office/powerpoint/2010/main" val="3114860468"/>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1D0E68FC-DEDE-C427-3C09-C0BBDE6B1A4F}"/>
              </a:ext>
            </a:extLst>
          </p:cNvPr>
          <p:cNvSpPr>
            <a:spLocks noGrp="1"/>
          </p:cNvSpPr>
          <p:nvPr>
            <p:ph type="title"/>
          </p:nvPr>
        </p:nvSpPr>
        <p:spPr>
          <a:xfrm>
            <a:off x="711200" y="499534"/>
            <a:ext cx="9103784" cy="982133"/>
          </a:xfrm>
        </p:spPr>
        <p:txBody>
          <a:bodyPr/>
          <a:lstStyle/>
          <a:p>
            <a:r>
              <a:rPr lang="en-GB" altLang="en-US" b="1" dirty="0"/>
              <a:t>FS_MCShAC</a:t>
            </a:r>
          </a:p>
        </p:txBody>
      </p:sp>
      <p:sp>
        <p:nvSpPr>
          <p:cNvPr id="4" name="Content Placeholder 7">
            <a:extLst>
              <a:ext uri="{FF2B5EF4-FFF2-40B4-BE49-F238E27FC236}">
                <a16:creationId xmlns:a16="http://schemas.microsoft.com/office/drawing/2014/main" id="{A20B923F-E199-4178-CE42-352B860B46C7}"/>
              </a:ext>
            </a:extLst>
          </p:cNvPr>
          <p:cNvSpPr txBox="1">
            <a:spLocks/>
          </p:cNvSpPr>
          <p:nvPr/>
        </p:nvSpPr>
        <p:spPr>
          <a:xfrm>
            <a:off x="962024" y="2841097"/>
            <a:ext cx="1062460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en-US" altLang="de-DE" sz="2000" kern="0" dirty="0"/>
              <a:t>Progress </a:t>
            </a:r>
            <a:r>
              <a:rPr lang="en-US" altLang="de-DE" sz="2000" kern="0"/>
              <a:t>since SA#98-e</a:t>
            </a:r>
            <a:r>
              <a:rPr lang="en-US" altLang="de-DE" sz="2000" kern="0" dirty="0"/>
              <a:t>:</a:t>
            </a:r>
          </a:p>
          <a:p>
            <a:pPr lvl="1">
              <a:spcBef>
                <a:spcPts val="0"/>
              </a:spcBef>
              <a:spcAft>
                <a:spcPts val="0"/>
              </a:spcAft>
              <a:defRPr/>
            </a:pPr>
            <a:r>
              <a:rPr lang="en-US" altLang="zh-CN" sz="1400" kern="0" dirty="0"/>
              <a:t>12 </a:t>
            </a:r>
            <a:r>
              <a:rPr lang="en-US" altLang="zh-CN" sz="1400" kern="0" dirty="0" err="1"/>
              <a:t>pCRs</a:t>
            </a:r>
            <a:r>
              <a:rPr lang="en-US" altLang="zh-CN" sz="1400" kern="0" dirty="0"/>
              <a:t> for TR 23.700-38 were approved. </a:t>
            </a:r>
          </a:p>
          <a:p>
            <a:pPr lvl="1">
              <a:spcBef>
                <a:spcPts val="0"/>
              </a:spcBef>
              <a:spcAft>
                <a:spcPts val="0"/>
              </a:spcAft>
              <a:defRPr/>
            </a:pPr>
            <a:r>
              <a:rPr lang="en-US" altLang="zh-CN" sz="1400" kern="0" dirty="0"/>
              <a:t>Updated KI#2, one new solution added, updated solution #7, added evaluation for solution #2 </a:t>
            </a:r>
          </a:p>
          <a:p>
            <a:pPr lvl="1">
              <a:spcBef>
                <a:spcPts val="0"/>
              </a:spcBef>
              <a:spcAft>
                <a:spcPts val="0"/>
              </a:spcAft>
              <a:defRPr/>
            </a:pPr>
            <a:r>
              <a:rPr lang="en-US" altLang="zh-CN" sz="1400" kern="0" dirty="0"/>
              <a:t>Added overall evaluation for 5 KIs and related solutions</a:t>
            </a:r>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en-US" sz="1400" kern="0" dirty="0"/>
          </a:p>
          <a:p>
            <a:pPr lvl="1">
              <a:spcBef>
                <a:spcPts val="0"/>
              </a:spcBef>
              <a:spcAft>
                <a:spcPts val="0"/>
              </a:spcAft>
              <a:defRPr/>
            </a:pPr>
            <a:r>
              <a:rPr lang="en-US" altLang="zh-CN" sz="1400" kern="0" dirty="0"/>
              <a:t>None identified</a:t>
            </a:r>
          </a:p>
          <a:p>
            <a:pPr lvl="1">
              <a:spcBef>
                <a:spcPts val="0"/>
              </a:spcBef>
              <a:spcAft>
                <a:spcPts val="0"/>
              </a:spcAft>
              <a:defRPr/>
            </a:pPr>
            <a:endParaRPr lang="en-US" altLang="zh-CN" sz="1400" kern="0" dirty="0"/>
          </a:p>
          <a:p>
            <a:pPr>
              <a:spcBef>
                <a:spcPts val="0"/>
              </a:spcBef>
              <a:spcAft>
                <a:spcPts val="0"/>
              </a:spcAft>
              <a:defRPr/>
            </a:pPr>
            <a:r>
              <a:rPr lang="en-US" sz="2000" kern="0" dirty="0"/>
              <a:t>Next steps:</a:t>
            </a:r>
          </a:p>
          <a:p>
            <a:pPr lvl="1">
              <a:spcBef>
                <a:spcPts val="0"/>
              </a:spcBef>
              <a:spcAft>
                <a:spcPts val="0"/>
              </a:spcAft>
              <a:defRPr/>
            </a:pPr>
            <a:r>
              <a:rPr lang="en-US" altLang="zh-CN" sz="1400" kern="0" dirty="0"/>
              <a:t>Update other solutions as agreed for solution #7 and resolve Editor’s Notes </a:t>
            </a:r>
          </a:p>
          <a:p>
            <a:pPr lvl="1">
              <a:spcBef>
                <a:spcPts val="0"/>
              </a:spcBef>
              <a:spcAft>
                <a:spcPts val="0"/>
              </a:spcAft>
              <a:defRPr/>
            </a:pPr>
            <a:r>
              <a:rPr lang="en-US" altLang="zh-CN" sz="1400" kern="0" dirty="0"/>
              <a:t>Complete overall evaluations and conclusions</a:t>
            </a:r>
          </a:p>
          <a:p>
            <a:pPr lvl="1">
              <a:spcBef>
                <a:spcPts val="0"/>
              </a:spcBef>
              <a:spcAft>
                <a:spcPts val="0"/>
              </a:spcAft>
              <a:defRPr/>
            </a:pPr>
            <a:r>
              <a:rPr lang="en-US" altLang="zh-CN" sz="1400" kern="0" dirty="0"/>
              <a:t>Send TR 23.700-38 for approval to SA #100</a:t>
            </a:r>
          </a:p>
          <a:p>
            <a:pPr lvl="1">
              <a:spcBef>
                <a:spcPts val="0"/>
              </a:spcBef>
              <a:spcAft>
                <a:spcPts val="0"/>
              </a:spcAft>
              <a:defRPr/>
            </a:pPr>
            <a:endParaRPr lang="en-US" altLang="zh-CN" sz="2000" kern="0" dirty="0"/>
          </a:p>
        </p:txBody>
      </p:sp>
      <p:graphicFrame>
        <p:nvGraphicFramePr>
          <p:cNvPr id="5" name="Table 4">
            <a:extLst>
              <a:ext uri="{FF2B5EF4-FFF2-40B4-BE49-F238E27FC236}">
                <a16:creationId xmlns:a16="http://schemas.microsoft.com/office/drawing/2014/main" id="{16AD20E2-C745-F276-69F2-D6A17839FF06}"/>
              </a:ext>
            </a:extLst>
          </p:cNvPr>
          <p:cNvGraphicFramePr>
            <a:graphicFrameLocks noGrp="1"/>
          </p:cNvGraphicFramePr>
          <p:nvPr/>
        </p:nvGraphicFramePr>
        <p:xfrm>
          <a:off x="647700" y="1454150"/>
          <a:ext cx="11216901" cy="396177"/>
        </p:xfrm>
        <a:graphic>
          <a:graphicData uri="http://schemas.openxmlformats.org/drawingml/2006/table">
            <a:tbl>
              <a:tblPr firstRow="1" firstCol="1" bandRow="1">
                <a:tableStyleId>{F5AB1C69-6EDB-4FF4-983F-18BD219EF322}</a:tableStyleId>
              </a:tblPr>
              <a:tblGrid>
                <a:gridCol w="684077">
                  <a:extLst>
                    <a:ext uri="{9D8B030D-6E8A-4147-A177-3AD203B41FA5}">
                      <a16:colId xmlns:a16="http://schemas.microsoft.com/office/drawing/2014/main" val="2422248436"/>
                    </a:ext>
                  </a:extLst>
                </a:gridCol>
                <a:gridCol w="4690599">
                  <a:extLst>
                    <a:ext uri="{9D8B030D-6E8A-4147-A177-3AD203B41FA5}">
                      <a16:colId xmlns:a16="http://schemas.microsoft.com/office/drawing/2014/main" val="1567154785"/>
                    </a:ext>
                  </a:extLst>
                </a:gridCol>
                <a:gridCol w="1259516">
                  <a:extLst>
                    <a:ext uri="{9D8B030D-6E8A-4147-A177-3AD203B41FA5}">
                      <a16:colId xmlns:a16="http://schemas.microsoft.com/office/drawing/2014/main" val="3194369150"/>
                    </a:ext>
                  </a:extLst>
                </a:gridCol>
                <a:gridCol w="701321">
                  <a:extLst>
                    <a:ext uri="{9D8B030D-6E8A-4147-A177-3AD203B41FA5}">
                      <a16:colId xmlns:a16="http://schemas.microsoft.com/office/drawing/2014/main" val="3483846499"/>
                    </a:ext>
                  </a:extLst>
                </a:gridCol>
                <a:gridCol w="558195">
                  <a:extLst>
                    <a:ext uri="{9D8B030D-6E8A-4147-A177-3AD203B41FA5}">
                      <a16:colId xmlns:a16="http://schemas.microsoft.com/office/drawing/2014/main" val="2926989517"/>
                    </a:ext>
                  </a:extLst>
                </a:gridCol>
                <a:gridCol w="558195">
                  <a:extLst>
                    <a:ext uri="{9D8B030D-6E8A-4147-A177-3AD203B41FA5}">
                      <a16:colId xmlns:a16="http://schemas.microsoft.com/office/drawing/2014/main" val="887885500"/>
                    </a:ext>
                  </a:extLst>
                </a:gridCol>
                <a:gridCol w="607683">
                  <a:extLst>
                    <a:ext uri="{9D8B030D-6E8A-4147-A177-3AD203B41FA5}">
                      <a16:colId xmlns:a16="http://schemas.microsoft.com/office/drawing/2014/main" val="8067126"/>
                    </a:ext>
                  </a:extLst>
                </a:gridCol>
                <a:gridCol w="2157315">
                  <a:extLst>
                    <a:ext uri="{9D8B030D-6E8A-4147-A177-3AD203B41FA5}">
                      <a16:colId xmlns:a16="http://schemas.microsoft.com/office/drawing/2014/main" val="531570703"/>
                    </a:ext>
                  </a:extLst>
                </a:gridCol>
              </a:tblGrid>
              <a:tr h="184261">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464205277"/>
                  </a:ext>
                </a:extLst>
              </a:tr>
              <a:tr h="101001">
                <a:tc>
                  <a:txBody>
                    <a:bodyPr/>
                    <a:lstStyle/>
                    <a:p>
                      <a:pPr algn="ctr" fontAlgn="t"/>
                      <a:r>
                        <a:rPr lang="en-GB" sz="800" b="1" kern="1200" dirty="0">
                          <a:solidFill>
                            <a:schemeClr val="lt1"/>
                          </a:solidFill>
                          <a:latin typeface="+mn-lt"/>
                          <a:ea typeface="+mn-ea"/>
                          <a:cs typeface="+mn-cs"/>
                        </a:rPr>
                        <a:t>940020</a:t>
                      </a:r>
                    </a:p>
                  </a:txBody>
                  <a:tcPr marL="12700" marR="12700" marT="12708" marB="0" anchor="ctr"/>
                </a:tc>
                <a:tc>
                  <a:txBody>
                    <a:bodyPr/>
                    <a:lstStyle/>
                    <a:p>
                      <a:pPr marL="0" indent="0" algn="l" fontAlgn="t"/>
                      <a:r>
                        <a:rPr lang="en-US" sz="900" b="1" kern="1200" dirty="0">
                          <a:solidFill>
                            <a:schemeClr val="dk1"/>
                          </a:solidFill>
                          <a:latin typeface="+mn-lt"/>
                          <a:ea typeface="+mn-ea"/>
                          <a:cs typeface="+mn-cs"/>
                        </a:rPr>
                        <a:t>Study on sharing of administrative configuration between interconnected MC service systems </a:t>
                      </a:r>
                    </a:p>
                  </a:txBody>
                  <a:tcPr marL="48003" marR="48003" marT="0" marB="0" anchor="ctr"/>
                </a:tc>
                <a:tc>
                  <a:txBody>
                    <a:bodyPr/>
                    <a:lstStyle/>
                    <a:p>
                      <a:pPr marL="0" indent="0" algn="ctr" fontAlgn="t"/>
                      <a:r>
                        <a:rPr lang="en-GB" sz="800" kern="1200" dirty="0">
                          <a:solidFill>
                            <a:schemeClr val="dk1"/>
                          </a:solidFill>
                          <a:latin typeface="+mn-lt"/>
                          <a:ea typeface="+mn-ea"/>
                          <a:cs typeface="+mn-cs"/>
                        </a:rPr>
                        <a:t>FS_MCShAC</a:t>
                      </a:r>
                    </a:p>
                  </a:txBody>
                  <a:tcPr marL="48003" marR="48003" marT="0" marB="0" anchor="ctr"/>
                </a:tc>
                <a:tc>
                  <a:txBody>
                    <a:bodyPr/>
                    <a:lstStyle/>
                    <a:p>
                      <a:pPr algn="ctr" fontAlgn="t"/>
                      <a:r>
                        <a:rPr lang="en-GB" sz="800" kern="1200" dirty="0">
                          <a:solidFill>
                            <a:schemeClr val="dk1"/>
                          </a:solidFill>
                          <a:latin typeface="+mn-lt"/>
                          <a:ea typeface="+mn-ea"/>
                          <a:cs typeface="+mn-cs"/>
                        </a:rPr>
                        <a:t>Mar-2023</a:t>
                      </a:r>
                    </a:p>
                  </a:txBody>
                  <a:tcPr marL="12700" marR="12700" marT="12708" marB="0" anchor="ctr"/>
                </a:tc>
                <a:tc>
                  <a:txBody>
                    <a:bodyPr/>
                    <a:lstStyle/>
                    <a:p>
                      <a:pPr algn="ctr" fontAlgn="t"/>
                      <a:r>
                        <a:rPr lang="en-GB" sz="800" kern="1200" dirty="0">
                          <a:solidFill>
                            <a:schemeClr val="dk1"/>
                          </a:solidFill>
                          <a:latin typeface="+mn-lt"/>
                          <a:ea typeface="+mn-ea"/>
                          <a:cs typeface="+mn-cs"/>
                        </a:rPr>
                        <a:t>65%</a:t>
                      </a:r>
                    </a:p>
                  </a:txBody>
                  <a:tcPr marL="12700" marR="12700" marT="12708" marB="0" anchor="ctr"/>
                </a:tc>
                <a:tc>
                  <a:txBody>
                    <a:bodyPr/>
                    <a:lstStyle/>
                    <a:p>
                      <a:pPr algn="ctr" fontAlgn="t"/>
                      <a:r>
                        <a:rPr lang="en-US" sz="800" dirty="0">
                          <a:hlinkClick r:id="" action="ppaction://noaction"/>
                        </a:rPr>
                        <a:t>SP-211514</a:t>
                      </a:r>
                      <a:endParaRPr lang="en-GB" sz="800" kern="1200" dirty="0">
                        <a:solidFill>
                          <a:schemeClr val="dk1"/>
                        </a:solidFill>
                        <a:latin typeface="+mn-lt"/>
                        <a:ea typeface="+mn-ea"/>
                        <a:cs typeface="+mn-cs"/>
                      </a:endParaRP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80%</a:t>
                      </a:r>
                    </a:p>
                  </a:txBody>
                  <a:tcPr marL="48003" marR="48003"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517303278"/>
                  </a:ext>
                </a:extLst>
              </a:tr>
            </a:tbl>
          </a:graphicData>
        </a:graphic>
      </p:graphicFrame>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5D522-120E-8552-2EA4-9123618108AB}"/>
              </a:ext>
            </a:extLst>
          </p:cNvPr>
          <p:cNvSpPr>
            <a:spLocks noGrp="1"/>
          </p:cNvSpPr>
          <p:nvPr>
            <p:ph type="title"/>
          </p:nvPr>
        </p:nvSpPr>
        <p:spPr>
          <a:xfrm>
            <a:off x="711200" y="499534"/>
            <a:ext cx="9103784" cy="982133"/>
          </a:xfrm>
        </p:spPr>
        <p:txBody>
          <a:bodyPr/>
          <a:lstStyle/>
          <a:p>
            <a:r>
              <a:rPr lang="en-GB" altLang="en-US" b="1" dirty="0"/>
              <a:t>FS_MCAHGC</a:t>
            </a:r>
          </a:p>
        </p:txBody>
      </p:sp>
      <p:graphicFrame>
        <p:nvGraphicFramePr>
          <p:cNvPr id="2" name="Table 1">
            <a:extLst>
              <a:ext uri="{FF2B5EF4-FFF2-40B4-BE49-F238E27FC236}">
                <a16:creationId xmlns:a16="http://schemas.microsoft.com/office/drawing/2014/main" id="{90A5063D-1703-330A-C175-134841E2C25B}"/>
              </a:ext>
            </a:extLst>
          </p:cNvPr>
          <p:cNvGraphicFramePr>
            <a:graphicFrameLocks noGrp="1"/>
          </p:cNvGraphicFramePr>
          <p:nvPr/>
        </p:nvGraphicFramePr>
        <p:xfrm>
          <a:off x="647700" y="1460126"/>
          <a:ext cx="11216901" cy="462570"/>
        </p:xfrm>
        <a:graphic>
          <a:graphicData uri="http://schemas.openxmlformats.org/drawingml/2006/table">
            <a:tbl>
              <a:tblPr firstRow="1" firstCol="1" bandRow="1">
                <a:tableStyleId>{F5AB1C69-6EDB-4FF4-983F-18BD219EF322}</a:tableStyleId>
              </a:tblPr>
              <a:tblGrid>
                <a:gridCol w="684077">
                  <a:extLst>
                    <a:ext uri="{9D8B030D-6E8A-4147-A177-3AD203B41FA5}">
                      <a16:colId xmlns:a16="http://schemas.microsoft.com/office/drawing/2014/main" val="3049442884"/>
                    </a:ext>
                  </a:extLst>
                </a:gridCol>
                <a:gridCol w="4690599">
                  <a:extLst>
                    <a:ext uri="{9D8B030D-6E8A-4147-A177-3AD203B41FA5}">
                      <a16:colId xmlns:a16="http://schemas.microsoft.com/office/drawing/2014/main" val="52779837"/>
                    </a:ext>
                  </a:extLst>
                </a:gridCol>
                <a:gridCol w="1259516">
                  <a:extLst>
                    <a:ext uri="{9D8B030D-6E8A-4147-A177-3AD203B41FA5}">
                      <a16:colId xmlns:a16="http://schemas.microsoft.com/office/drawing/2014/main" val="1170389164"/>
                    </a:ext>
                  </a:extLst>
                </a:gridCol>
                <a:gridCol w="701321">
                  <a:extLst>
                    <a:ext uri="{9D8B030D-6E8A-4147-A177-3AD203B41FA5}">
                      <a16:colId xmlns:a16="http://schemas.microsoft.com/office/drawing/2014/main" val="1420079527"/>
                    </a:ext>
                  </a:extLst>
                </a:gridCol>
                <a:gridCol w="558195">
                  <a:extLst>
                    <a:ext uri="{9D8B030D-6E8A-4147-A177-3AD203B41FA5}">
                      <a16:colId xmlns:a16="http://schemas.microsoft.com/office/drawing/2014/main" val="1681653892"/>
                    </a:ext>
                  </a:extLst>
                </a:gridCol>
                <a:gridCol w="558195">
                  <a:extLst>
                    <a:ext uri="{9D8B030D-6E8A-4147-A177-3AD203B41FA5}">
                      <a16:colId xmlns:a16="http://schemas.microsoft.com/office/drawing/2014/main" val="1202137012"/>
                    </a:ext>
                  </a:extLst>
                </a:gridCol>
                <a:gridCol w="607683">
                  <a:extLst>
                    <a:ext uri="{9D8B030D-6E8A-4147-A177-3AD203B41FA5}">
                      <a16:colId xmlns:a16="http://schemas.microsoft.com/office/drawing/2014/main" val="416081253"/>
                    </a:ext>
                  </a:extLst>
                </a:gridCol>
                <a:gridCol w="2157315">
                  <a:extLst>
                    <a:ext uri="{9D8B030D-6E8A-4147-A177-3AD203B41FA5}">
                      <a16:colId xmlns:a16="http://schemas.microsoft.com/office/drawing/2014/main" val="4076331603"/>
                    </a:ext>
                  </a:extLst>
                </a:gridCol>
              </a:tblGrid>
              <a:tr h="184261">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762861992"/>
                  </a:ext>
                </a:extLst>
              </a:tr>
              <a:tr h="206665">
                <a:tc>
                  <a:txBody>
                    <a:bodyPr/>
                    <a:lstStyle/>
                    <a:p>
                      <a:pPr algn="ctr" fontAlgn="t"/>
                      <a:r>
                        <a:rPr lang="en-GB" sz="800" b="1" kern="1200" dirty="0">
                          <a:solidFill>
                            <a:schemeClr val="lt1"/>
                          </a:solidFill>
                          <a:latin typeface="+mn-lt"/>
                          <a:ea typeface="+mn-ea"/>
                          <a:cs typeface="+mn-cs"/>
                        </a:rPr>
                        <a:t>940022 </a:t>
                      </a:r>
                    </a:p>
                  </a:txBody>
                  <a:tcPr marL="12700" marR="12700" marT="12708" marB="0" anchor="ctr"/>
                </a:tc>
                <a:tc>
                  <a:txBody>
                    <a:bodyPr/>
                    <a:lstStyle/>
                    <a:p>
                      <a:pPr marL="0" indent="0" algn="l" fontAlgn="t"/>
                      <a:r>
                        <a:rPr lang="en-IN" sz="900" b="1" kern="1200" dirty="0">
                          <a:solidFill>
                            <a:schemeClr val="dk1"/>
                          </a:solidFill>
                          <a:latin typeface="+mn-lt"/>
                          <a:ea typeface="+mn-ea"/>
                          <a:cs typeface="+mn-cs"/>
                        </a:rPr>
                        <a:t>Study on Mission Critical ad hoc group communications</a:t>
                      </a:r>
                      <a:endParaRPr lang="en-GB" sz="900" b="1" kern="1200" dirty="0">
                        <a:solidFill>
                          <a:schemeClr val="dk1"/>
                        </a:solidFill>
                        <a:latin typeface="+mn-lt"/>
                        <a:ea typeface="+mn-ea"/>
                        <a:cs typeface="+mn-cs"/>
                      </a:endParaRPr>
                    </a:p>
                  </a:txBody>
                  <a:tcPr marL="48003" marR="48003" marT="0" marB="0" anchor="ctr"/>
                </a:tc>
                <a:tc>
                  <a:txBody>
                    <a:bodyPr/>
                    <a:lstStyle/>
                    <a:p>
                      <a:pPr marL="0" indent="0" algn="ctr" fontAlgn="t"/>
                      <a:r>
                        <a:rPr lang="en-GB" sz="800" kern="1200" dirty="0">
                          <a:solidFill>
                            <a:schemeClr val="dk1"/>
                          </a:solidFill>
                          <a:latin typeface="+mn-lt"/>
                          <a:ea typeface="+mn-ea"/>
                          <a:cs typeface="+mn-cs"/>
                        </a:rPr>
                        <a:t>FS_MCAHGC</a:t>
                      </a:r>
                    </a:p>
                  </a:txBody>
                  <a:tcPr marL="48003" marR="48003" marT="0" marB="0" anchor="ctr"/>
                </a:tc>
                <a:tc>
                  <a:txBody>
                    <a:bodyPr/>
                    <a:lstStyle/>
                    <a:p>
                      <a:pPr algn="ctr" fontAlgn="t"/>
                      <a:r>
                        <a:rPr lang="en-GB" sz="800" kern="1200" dirty="0">
                          <a:solidFill>
                            <a:schemeClr val="dk1"/>
                          </a:solidFill>
                          <a:latin typeface="+mn-lt"/>
                          <a:ea typeface="+mn-ea"/>
                          <a:cs typeface="+mn-cs"/>
                        </a:rPr>
                        <a:t>Sep-2022</a:t>
                      </a:r>
                    </a:p>
                  </a:txBody>
                  <a:tcPr marL="12700" marR="12700" marT="12708" marB="0" anchor="ctr"/>
                </a:tc>
                <a:tc>
                  <a:txBody>
                    <a:bodyPr/>
                    <a:lstStyle/>
                    <a:p>
                      <a:pPr algn="ctr" fontAlgn="t"/>
                      <a:r>
                        <a:rPr lang="en-GB" sz="800" kern="1200" dirty="0">
                          <a:solidFill>
                            <a:schemeClr val="dk1"/>
                          </a:solidFill>
                          <a:latin typeface="+mn-lt"/>
                          <a:ea typeface="+mn-ea"/>
                          <a:cs typeface="+mn-cs"/>
                        </a:rPr>
                        <a:t>95%</a:t>
                      </a:r>
                    </a:p>
                  </a:txBody>
                  <a:tcPr marL="12700" marR="12700" marT="12708" marB="0" anchor="ctr"/>
                </a:tc>
                <a:tc>
                  <a:txBody>
                    <a:bodyPr/>
                    <a:lstStyle/>
                    <a:p>
                      <a:pPr algn="ctr" fontAlgn="t"/>
                      <a:r>
                        <a:rPr lang="en-US" sz="800" dirty="0">
                          <a:hlinkClick r:id="rId2"/>
                        </a:rPr>
                        <a:t>SP-211516</a:t>
                      </a:r>
                      <a:endParaRPr lang="en-GB" sz="800" kern="1200" dirty="0">
                        <a:solidFill>
                          <a:schemeClr val="dk1"/>
                        </a:solidFill>
                        <a:latin typeface="+mn-lt"/>
                        <a:ea typeface="+mn-ea"/>
                        <a:cs typeface="+mn-cs"/>
                      </a:endParaRP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100%</a:t>
                      </a:r>
                    </a:p>
                  </a:txBody>
                  <a:tcPr marL="48003" marR="48003" marT="0" marB="0" anchor="ctr"/>
                </a:tc>
                <a:tc>
                  <a:txBody>
                    <a:bodyPr/>
                    <a:lstStyle/>
                    <a:p>
                      <a:pPr marL="0" algn="l" defTabSz="914296" rtl="0" eaLnBrk="1" latinLnBrk="0" hangingPunct="1">
                        <a:lnSpc>
                          <a:spcPct val="107000"/>
                        </a:lnSpc>
                        <a:spcAft>
                          <a:spcPts val="800"/>
                        </a:spcAft>
                      </a:pPr>
                      <a:endParaRPr lang="en-US"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4149691702"/>
                  </a:ext>
                </a:extLst>
              </a:tr>
            </a:tbl>
          </a:graphicData>
        </a:graphic>
      </p:graphicFrame>
      <p:sp>
        <p:nvSpPr>
          <p:cNvPr id="3" name="Content Placeholder 7">
            <a:extLst>
              <a:ext uri="{FF2B5EF4-FFF2-40B4-BE49-F238E27FC236}">
                <a16:creationId xmlns:a16="http://schemas.microsoft.com/office/drawing/2014/main" id="{DC25B0E0-4F2F-B3C6-4463-3C7B005F3549}"/>
              </a:ext>
            </a:extLst>
          </p:cNvPr>
          <p:cNvSpPr txBox="1">
            <a:spLocks/>
          </p:cNvSpPr>
          <p:nvPr/>
        </p:nvSpPr>
        <p:spPr>
          <a:xfrm>
            <a:off x="962024" y="2841097"/>
            <a:ext cx="10624609" cy="3390900"/>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de-DE" altLang="de-DE" sz="1600" kern="0" dirty="0"/>
              <a:t>Study is completed 100% and no contributions were received after SA#98e.</a:t>
            </a:r>
          </a:p>
          <a:p>
            <a:pPr lvl="1">
              <a:spcBef>
                <a:spcPts val="0"/>
              </a:spcBef>
              <a:spcAft>
                <a:spcPts val="0"/>
              </a:spcAft>
              <a:defRPr/>
            </a:pPr>
            <a:endParaRPr lang="en-US" altLang="zh-CN" sz="1800" kern="0" dirty="0"/>
          </a:p>
          <a:p>
            <a:pPr lvl="1">
              <a:spcBef>
                <a:spcPts val="0"/>
              </a:spcBef>
              <a:spcAft>
                <a:spcPts val="0"/>
              </a:spcAft>
              <a:defRPr/>
            </a:pPr>
            <a:endParaRPr lang="en-US" altLang="zh-CN" sz="1800" kern="0" dirty="0"/>
          </a:p>
          <a:p>
            <a:pPr>
              <a:spcBef>
                <a:spcPts val="0"/>
              </a:spcBef>
              <a:spcAft>
                <a:spcPts val="0"/>
              </a:spcAft>
              <a:defRPr/>
            </a:pPr>
            <a:r>
              <a:rPr lang="en-US" sz="2000" kern="0" dirty="0"/>
              <a:t>RAN impacts and dependencies:</a:t>
            </a:r>
          </a:p>
          <a:p>
            <a:pPr lvl="1">
              <a:spcBef>
                <a:spcPts val="0"/>
              </a:spcBef>
              <a:spcAft>
                <a:spcPts val="0"/>
              </a:spcAft>
              <a:defRPr/>
            </a:pPr>
            <a:r>
              <a:rPr lang="en-US" sz="1600" kern="0" dirty="0"/>
              <a:t>None</a:t>
            </a:r>
          </a:p>
          <a:p>
            <a:pPr lvl="1">
              <a:spcBef>
                <a:spcPts val="0"/>
              </a:spcBef>
              <a:spcAft>
                <a:spcPts val="0"/>
              </a:spcAft>
              <a:defRPr/>
            </a:pPr>
            <a:endParaRPr lang="en-US" altLang="zh-CN" sz="2000" kern="0" dirty="0"/>
          </a:p>
          <a:p>
            <a:pPr lvl="1">
              <a:spcBef>
                <a:spcPts val="0"/>
              </a:spcBef>
              <a:spcAft>
                <a:spcPts val="0"/>
              </a:spcAft>
              <a:defRPr/>
            </a:pPr>
            <a:endParaRPr lang="en-US" altLang="zh-CN" sz="2000" kern="0" dirty="0"/>
          </a:p>
          <a:p>
            <a:pPr>
              <a:spcBef>
                <a:spcPts val="0"/>
              </a:spcBef>
              <a:spcAft>
                <a:spcPts val="0"/>
              </a:spcAft>
              <a:defRPr/>
            </a:pPr>
            <a:r>
              <a:rPr lang="de-DE" sz="2000" kern="0" dirty="0"/>
              <a:t>Next steps:</a:t>
            </a:r>
          </a:p>
          <a:p>
            <a:pPr lvl="1">
              <a:spcBef>
                <a:spcPts val="0"/>
              </a:spcBef>
              <a:spcAft>
                <a:spcPts val="0"/>
              </a:spcAft>
              <a:defRPr/>
            </a:pPr>
            <a:r>
              <a:rPr lang="de-DE" sz="1600" kern="0" dirty="0"/>
              <a:t>None</a:t>
            </a:r>
          </a:p>
          <a:p>
            <a:pPr lvl="1">
              <a:spcBef>
                <a:spcPts val="0"/>
              </a:spcBef>
              <a:spcAft>
                <a:spcPts val="0"/>
              </a:spcAft>
              <a:defRPr/>
            </a:pPr>
            <a:endParaRPr lang="en-US" altLang="zh-CN" sz="2000" kern="0" dirty="0"/>
          </a:p>
          <a:p>
            <a:pPr lvl="1">
              <a:spcBef>
                <a:spcPts val="0"/>
              </a:spcBef>
              <a:spcAft>
                <a:spcPts val="0"/>
              </a:spcAft>
              <a:defRPr/>
            </a:pPr>
            <a:endParaRPr lang="en-US" altLang="zh-CN" sz="2000" kern="0" dirty="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7DDF86DC-1606-275F-F5D9-577AA08FF6B1}"/>
              </a:ext>
            </a:extLst>
          </p:cNvPr>
          <p:cNvSpPr>
            <a:spLocks noGrp="1"/>
          </p:cNvSpPr>
          <p:nvPr>
            <p:ph type="title"/>
          </p:nvPr>
        </p:nvSpPr>
        <p:spPr>
          <a:xfrm>
            <a:off x="711200" y="499534"/>
            <a:ext cx="9103784" cy="982133"/>
          </a:xfrm>
        </p:spPr>
        <p:txBody>
          <a:bodyPr/>
          <a:lstStyle/>
          <a:p>
            <a:r>
              <a:rPr lang="en-GB" altLang="en-US" b="1" dirty="0"/>
              <a:t>FS_ACE_IoT</a:t>
            </a:r>
          </a:p>
        </p:txBody>
      </p:sp>
      <p:graphicFrame>
        <p:nvGraphicFramePr>
          <p:cNvPr id="2" name="Table 1">
            <a:extLst>
              <a:ext uri="{FF2B5EF4-FFF2-40B4-BE49-F238E27FC236}">
                <a16:creationId xmlns:a16="http://schemas.microsoft.com/office/drawing/2014/main" id="{D25B8854-AFAC-71AC-0101-8809415BC848}"/>
              </a:ext>
            </a:extLst>
          </p:cNvPr>
          <p:cNvGraphicFramePr>
            <a:graphicFrameLocks noGrp="1"/>
          </p:cNvGraphicFramePr>
          <p:nvPr/>
        </p:nvGraphicFramePr>
        <p:xfrm>
          <a:off x="647700" y="1454150"/>
          <a:ext cx="11216901" cy="514867"/>
        </p:xfrm>
        <a:graphic>
          <a:graphicData uri="http://schemas.openxmlformats.org/drawingml/2006/table">
            <a:tbl>
              <a:tblPr firstRow="1" firstCol="1" bandRow="1">
                <a:tableStyleId>{F5AB1C69-6EDB-4FF4-983F-18BD219EF322}</a:tableStyleId>
              </a:tblPr>
              <a:tblGrid>
                <a:gridCol w="684077">
                  <a:extLst>
                    <a:ext uri="{9D8B030D-6E8A-4147-A177-3AD203B41FA5}">
                      <a16:colId xmlns:a16="http://schemas.microsoft.com/office/drawing/2014/main" val="3049442884"/>
                    </a:ext>
                  </a:extLst>
                </a:gridCol>
                <a:gridCol w="4690599">
                  <a:extLst>
                    <a:ext uri="{9D8B030D-6E8A-4147-A177-3AD203B41FA5}">
                      <a16:colId xmlns:a16="http://schemas.microsoft.com/office/drawing/2014/main" val="52779837"/>
                    </a:ext>
                  </a:extLst>
                </a:gridCol>
                <a:gridCol w="1259516">
                  <a:extLst>
                    <a:ext uri="{9D8B030D-6E8A-4147-A177-3AD203B41FA5}">
                      <a16:colId xmlns:a16="http://schemas.microsoft.com/office/drawing/2014/main" val="1170389164"/>
                    </a:ext>
                  </a:extLst>
                </a:gridCol>
                <a:gridCol w="701321">
                  <a:extLst>
                    <a:ext uri="{9D8B030D-6E8A-4147-A177-3AD203B41FA5}">
                      <a16:colId xmlns:a16="http://schemas.microsoft.com/office/drawing/2014/main" val="1420079527"/>
                    </a:ext>
                  </a:extLst>
                </a:gridCol>
                <a:gridCol w="558195">
                  <a:extLst>
                    <a:ext uri="{9D8B030D-6E8A-4147-A177-3AD203B41FA5}">
                      <a16:colId xmlns:a16="http://schemas.microsoft.com/office/drawing/2014/main" val="1681653892"/>
                    </a:ext>
                  </a:extLst>
                </a:gridCol>
                <a:gridCol w="558195">
                  <a:extLst>
                    <a:ext uri="{9D8B030D-6E8A-4147-A177-3AD203B41FA5}">
                      <a16:colId xmlns:a16="http://schemas.microsoft.com/office/drawing/2014/main" val="1202137012"/>
                    </a:ext>
                  </a:extLst>
                </a:gridCol>
                <a:gridCol w="607683">
                  <a:extLst>
                    <a:ext uri="{9D8B030D-6E8A-4147-A177-3AD203B41FA5}">
                      <a16:colId xmlns:a16="http://schemas.microsoft.com/office/drawing/2014/main" val="416081253"/>
                    </a:ext>
                  </a:extLst>
                </a:gridCol>
                <a:gridCol w="2157315">
                  <a:extLst>
                    <a:ext uri="{9D8B030D-6E8A-4147-A177-3AD203B41FA5}">
                      <a16:colId xmlns:a16="http://schemas.microsoft.com/office/drawing/2014/main" val="4076331603"/>
                    </a:ext>
                  </a:extLst>
                </a:gridCol>
              </a:tblGrid>
              <a:tr h="184261">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762861992"/>
                  </a:ext>
                </a:extLst>
              </a:tr>
              <a:tr h="186462">
                <a:tc>
                  <a:txBody>
                    <a:bodyPr/>
                    <a:lstStyle/>
                    <a:p>
                      <a:pPr marL="0" marR="0" lvl="0" indent="0" algn="ctr" defTabSz="912813" rtl="0" eaLnBrk="1" fontAlgn="t" latinLnBrk="0" hangingPunct="1">
                        <a:lnSpc>
                          <a:spcPct val="100000"/>
                        </a:lnSpc>
                        <a:spcBef>
                          <a:spcPct val="0"/>
                        </a:spcBef>
                        <a:spcAft>
                          <a:spcPct val="0"/>
                        </a:spcAft>
                        <a:buClrTx/>
                        <a:buSzTx/>
                        <a:buFontTx/>
                        <a:buNone/>
                        <a:tabLst/>
                      </a:pPr>
                      <a:r>
                        <a:rPr lang="en-GB" altLang="zh-CN" sz="800" b="1" kern="1200" dirty="0">
                          <a:solidFill>
                            <a:schemeClr val="lt1"/>
                          </a:solidFill>
                          <a:latin typeface="+mn-lt"/>
                          <a:ea typeface="+mn-ea"/>
                          <a:cs typeface="+mn-cs"/>
                        </a:rPr>
                        <a:t>920016</a:t>
                      </a:r>
                    </a:p>
                  </a:txBody>
                  <a:tcPr marL="48003" marR="48003" marT="0" marB="0" anchor="ctr" horzOverflow="overflow"/>
                </a:tc>
                <a:tc>
                  <a:txBody>
                    <a:bodyPr/>
                    <a:lstStyle/>
                    <a:p>
                      <a:pPr marL="0" marR="0" lvl="0" indent="0" algn="l" defTabSz="912813" rtl="0" eaLnBrk="1" fontAlgn="base" latinLnBrk="0" hangingPunct="1">
                        <a:lnSpc>
                          <a:spcPct val="100000"/>
                        </a:lnSpc>
                        <a:spcBef>
                          <a:spcPct val="0"/>
                        </a:spcBef>
                        <a:spcAft>
                          <a:spcPct val="0"/>
                        </a:spcAft>
                        <a:buClrTx/>
                        <a:buSzTx/>
                        <a:buFontTx/>
                        <a:buNone/>
                        <a:tabLst/>
                      </a:pPr>
                      <a:r>
                        <a:rPr lang="en-US" altLang="zh-CN" sz="900" b="1" kern="1200" dirty="0">
                          <a:solidFill>
                            <a:schemeClr val="dk1"/>
                          </a:solidFill>
                          <a:latin typeface="+mn-lt"/>
                          <a:ea typeface="+mn-ea"/>
                          <a:cs typeface="+mn-cs"/>
                        </a:rPr>
                        <a:t>Study on Application Capability Exposure for IoT Platforms</a:t>
                      </a:r>
                      <a:endParaRPr lang="en-GB" altLang="zh-CN" sz="900" b="1" kern="1200" dirty="0">
                        <a:solidFill>
                          <a:schemeClr val="dk1"/>
                        </a:solidFill>
                        <a:latin typeface="+mn-lt"/>
                        <a:ea typeface="+mn-ea"/>
                        <a:cs typeface="+mn-cs"/>
                      </a:endParaRPr>
                    </a:p>
                  </a:txBody>
                  <a:tcPr marL="121931" marR="121931" marT="60901" marB="60901" anchor="ctr" horzOverflow="overflow"/>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lang="en-GB" altLang="zh-CN" sz="800" kern="1200" dirty="0">
                          <a:solidFill>
                            <a:schemeClr val="dk1"/>
                          </a:solidFill>
                          <a:latin typeface="+mn-lt"/>
                          <a:ea typeface="+mn-ea"/>
                          <a:cs typeface="+mn-cs"/>
                        </a:rPr>
                        <a:t>FS_ACE_IoT</a:t>
                      </a:r>
                    </a:p>
                  </a:txBody>
                  <a:tcPr marL="121931" marR="121931" marT="60901" marB="60901" anchor="ctr" horzOverflow="overflow"/>
                </a:tc>
                <a:tc>
                  <a:txBody>
                    <a:bodyPr/>
                    <a:lstStyle/>
                    <a:p>
                      <a:pPr marL="0" marR="0" lvl="0" indent="0" algn="ctr" defTabSz="912813" rtl="0" eaLnBrk="1" fontAlgn="t" latinLnBrk="0" hangingPunct="1">
                        <a:lnSpc>
                          <a:spcPct val="100000"/>
                        </a:lnSpc>
                        <a:spcBef>
                          <a:spcPct val="0"/>
                        </a:spcBef>
                        <a:spcAft>
                          <a:spcPct val="0"/>
                        </a:spcAft>
                        <a:buClrTx/>
                        <a:buSzTx/>
                        <a:buFontTx/>
                        <a:buNone/>
                        <a:tabLst/>
                      </a:pPr>
                      <a:r>
                        <a:rPr lang="en-GB" altLang="zh-CN" sz="800" kern="1200" dirty="0">
                          <a:solidFill>
                            <a:schemeClr val="dk1"/>
                          </a:solidFill>
                          <a:latin typeface="+mn-lt"/>
                          <a:ea typeface="+mn-ea"/>
                          <a:cs typeface="+mn-cs"/>
                        </a:rPr>
                        <a:t>Jun-2022</a:t>
                      </a:r>
                    </a:p>
                  </a:txBody>
                  <a:tcPr marL="48003" marR="48003" marT="0" marB="0" anchor="ctr" horzOverflow="overflow"/>
                </a:tc>
                <a:tc>
                  <a:txBody>
                    <a:bodyPr/>
                    <a:lstStyle/>
                    <a:p>
                      <a:pPr marL="0" marR="0" lvl="0" indent="0" algn="ctr" defTabSz="912813" rtl="0" eaLnBrk="1" fontAlgn="t" latinLnBrk="0" hangingPunct="1">
                        <a:lnSpc>
                          <a:spcPct val="100000"/>
                        </a:lnSpc>
                        <a:spcBef>
                          <a:spcPct val="0"/>
                        </a:spcBef>
                        <a:spcAft>
                          <a:spcPct val="0"/>
                        </a:spcAft>
                        <a:buClrTx/>
                        <a:buSzTx/>
                        <a:buFontTx/>
                        <a:buNone/>
                        <a:tabLst/>
                      </a:pPr>
                      <a:r>
                        <a:rPr lang="en-GB" altLang="zh-CN" sz="800" kern="1200" dirty="0">
                          <a:solidFill>
                            <a:schemeClr val="dk1"/>
                          </a:solidFill>
                          <a:latin typeface="+mn-lt"/>
                          <a:ea typeface="+mn-ea"/>
                          <a:cs typeface="+mn-cs"/>
                        </a:rPr>
                        <a:t>75%</a:t>
                      </a:r>
                    </a:p>
                  </a:txBody>
                  <a:tcPr marL="48003" marR="48003" marT="0" marB="0" anchor="ctr" horzOverflow="overflow"/>
                </a:tc>
                <a:tc>
                  <a:txBody>
                    <a:bodyPr/>
                    <a:lstStyle/>
                    <a:p>
                      <a:pPr marL="0" marR="0" lvl="0" indent="0" algn="ctr" defTabSz="912813" rtl="0" eaLnBrk="1" fontAlgn="t" latinLnBrk="0" hangingPunct="1">
                        <a:lnSpc>
                          <a:spcPct val="100000"/>
                        </a:lnSpc>
                        <a:spcBef>
                          <a:spcPct val="0"/>
                        </a:spcBef>
                        <a:spcAft>
                          <a:spcPct val="0"/>
                        </a:spcAft>
                        <a:buClrTx/>
                        <a:buSzTx/>
                        <a:buFontTx/>
                        <a:buNone/>
                        <a:tabLst/>
                      </a:pPr>
                      <a:r>
                        <a:rPr lang="en-US" sz="800" dirty="0">
                          <a:hlinkClick r:id="rId2"/>
                        </a:rPr>
                        <a:t>SP-220093</a:t>
                      </a:r>
                      <a:endParaRPr lang="en-GB" altLang="zh-CN" sz="800" kern="1200" dirty="0">
                        <a:solidFill>
                          <a:schemeClr val="dk1"/>
                        </a:solidFill>
                        <a:latin typeface="+mn-lt"/>
                        <a:ea typeface="+mn-ea"/>
                        <a:cs typeface="+mn-cs"/>
                      </a:endParaRPr>
                    </a:p>
                  </a:txBody>
                  <a:tcPr marL="48003" marR="48003" marT="0" marB="0" anchor="ctr" horzOverflow="overflow"/>
                </a:tc>
                <a:tc>
                  <a:txBody>
                    <a:bodyPr/>
                    <a:lstStyle/>
                    <a:p>
                      <a:pPr marL="0" marR="0" lvl="0" indent="0" algn="ctr" defTabSz="912813" rtl="0" eaLnBrk="1" fontAlgn="base" latinLnBrk="0" hangingPunct="1">
                        <a:lnSpc>
                          <a:spcPct val="107000"/>
                        </a:lnSpc>
                        <a:spcBef>
                          <a:spcPct val="0"/>
                        </a:spcBef>
                        <a:spcAft>
                          <a:spcPts val="800"/>
                        </a:spcAft>
                        <a:buClrTx/>
                        <a:buSzTx/>
                        <a:buFontTx/>
                        <a:buNone/>
                        <a:tabLst/>
                      </a:pPr>
                      <a:r>
                        <a:rPr lang="en-GB" altLang="zh-CN" sz="800" kern="1200" dirty="0">
                          <a:solidFill>
                            <a:srgbClr val="FF0000"/>
                          </a:solidFill>
                          <a:latin typeface="+mn-lt"/>
                          <a:ea typeface="+mn-ea"/>
                          <a:cs typeface="+mn-cs"/>
                        </a:rPr>
                        <a:t>95%</a:t>
                      </a:r>
                    </a:p>
                  </a:txBody>
                  <a:tcPr marL="48003" marR="48003" marT="0" marB="0" anchor="ctr" horzOverflow="overflow"/>
                </a:tc>
                <a:tc>
                  <a:txBody>
                    <a:bodyPr/>
                    <a:lstStyle/>
                    <a:p>
                      <a:pPr marL="0" marR="0" lvl="0" indent="0" algn="l" defTabSz="912813" rtl="0" eaLnBrk="1" fontAlgn="base" latinLnBrk="0" hangingPunct="1">
                        <a:lnSpc>
                          <a:spcPct val="107000"/>
                        </a:lnSpc>
                        <a:spcBef>
                          <a:spcPct val="0"/>
                        </a:spcBef>
                        <a:spcAft>
                          <a:spcPts val="800"/>
                        </a:spcAft>
                        <a:buClrTx/>
                        <a:buSzTx/>
                        <a:buFontTx/>
                        <a:buNone/>
                        <a:tabLst/>
                      </a:pPr>
                      <a:endParaRPr lang="en-US" altLang="zh-CN" sz="900" kern="1200" dirty="0">
                        <a:solidFill>
                          <a:srgbClr val="FF0000"/>
                        </a:solidFill>
                        <a:latin typeface="+mn-lt"/>
                        <a:ea typeface="+mn-ea"/>
                        <a:cs typeface="+mn-cs"/>
                      </a:endParaRPr>
                    </a:p>
                  </a:txBody>
                  <a:tcPr marL="48003" marR="48003" marT="0" marB="0" anchor="ctr" horzOverflow="overflow"/>
                </a:tc>
                <a:extLst>
                  <a:ext uri="{0D108BD9-81ED-4DB2-BD59-A6C34878D82A}">
                    <a16:rowId xmlns:a16="http://schemas.microsoft.com/office/drawing/2014/main" val="2235872690"/>
                  </a:ext>
                </a:extLst>
              </a:tr>
            </a:tbl>
          </a:graphicData>
        </a:graphic>
      </p:graphicFrame>
      <p:sp>
        <p:nvSpPr>
          <p:cNvPr id="3" name="Content Placeholder 7">
            <a:extLst>
              <a:ext uri="{FF2B5EF4-FFF2-40B4-BE49-F238E27FC236}">
                <a16:creationId xmlns:a16="http://schemas.microsoft.com/office/drawing/2014/main" id="{35EB6970-E406-DC58-7496-3099CB62A0EE}"/>
              </a:ext>
            </a:extLst>
          </p:cNvPr>
          <p:cNvSpPr txBox="1">
            <a:spLocks/>
          </p:cNvSpPr>
          <p:nvPr/>
        </p:nvSpPr>
        <p:spPr>
          <a:xfrm>
            <a:off x="1049110" y="2436283"/>
            <a:ext cx="10624609" cy="3674837"/>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en-US" altLang="de-DE" sz="2000" kern="0" dirty="0"/>
              <a:t>Progress since SA#98-e:</a:t>
            </a:r>
          </a:p>
          <a:p>
            <a:pPr lvl="1">
              <a:spcBef>
                <a:spcPts val="0"/>
              </a:spcBef>
              <a:spcAft>
                <a:spcPts val="0"/>
              </a:spcAft>
              <a:defRPr/>
            </a:pPr>
            <a:r>
              <a:rPr lang="en-US" altLang="zh-CN" sz="1800" kern="0" dirty="0"/>
              <a:t>1 </a:t>
            </a:r>
            <a:r>
              <a:rPr lang="en-US" altLang="zh-CN" sz="1800" kern="0" dirty="0" err="1"/>
              <a:t>pCRs</a:t>
            </a:r>
            <a:r>
              <a:rPr lang="en-US" altLang="zh-CN" sz="1800" kern="0" dirty="0"/>
              <a:t> for TR 23.700-97 agreed</a:t>
            </a:r>
          </a:p>
          <a:p>
            <a:pPr lvl="1">
              <a:spcBef>
                <a:spcPts val="0"/>
              </a:spcBef>
              <a:spcAft>
                <a:spcPts val="0"/>
              </a:spcAft>
              <a:defRPr/>
            </a:pPr>
            <a:r>
              <a:rPr lang="en-US" altLang="zh-CN" sz="1800" kern="0" dirty="0"/>
              <a:t>LS response from SA2 clarifying way forward received.</a:t>
            </a:r>
          </a:p>
          <a:p>
            <a:pPr lvl="1">
              <a:spcBef>
                <a:spcPts val="0"/>
              </a:spcBef>
              <a:spcAft>
                <a:spcPts val="0"/>
              </a:spcAft>
              <a:defRPr/>
            </a:pPr>
            <a:r>
              <a:rPr lang="en-US" altLang="zh-CN" sz="1800" kern="0" dirty="0"/>
              <a:t>Contentious Issue: </a:t>
            </a:r>
          </a:p>
          <a:p>
            <a:pPr lvl="2">
              <a:spcBef>
                <a:spcPts val="0"/>
              </a:spcBef>
              <a:spcAft>
                <a:spcPts val="0"/>
              </a:spcAft>
              <a:defRPr/>
            </a:pPr>
            <a:r>
              <a:rPr lang="en-US" altLang="zh-CN" sz="1400" kern="0" dirty="0"/>
              <a:t>None after the LS response</a:t>
            </a:r>
            <a:endParaRPr lang="en-US" altLang="zh-CN" sz="1800" kern="0" dirty="0"/>
          </a:p>
          <a:p>
            <a:pPr lvl="1">
              <a:spcBef>
                <a:spcPts val="0"/>
              </a:spcBef>
              <a:spcAft>
                <a:spcPts val="0"/>
              </a:spcAft>
              <a:defRPr/>
            </a:pPr>
            <a:endParaRPr lang="en-US" altLang="zh-CN" sz="1800" kern="0" dirty="0"/>
          </a:p>
          <a:p>
            <a:pPr>
              <a:spcBef>
                <a:spcPts val="0"/>
              </a:spcBef>
              <a:spcAft>
                <a:spcPts val="0"/>
              </a:spcAft>
              <a:defRPr/>
            </a:pPr>
            <a:r>
              <a:rPr lang="en-US" sz="2000" kern="0" dirty="0"/>
              <a:t>RAN impacts and dependencies:</a:t>
            </a:r>
            <a:endParaRPr lang="en-US" sz="1400" kern="0" dirty="0"/>
          </a:p>
          <a:p>
            <a:pPr lvl="1">
              <a:spcBef>
                <a:spcPts val="0"/>
              </a:spcBef>
              <a:spcAft>
                <a:spcPts val="0"/>
              </a:spcAft>
              <a:defRPr/>
            </a:pPr>
            <a:r>
              <a:rPr lang="en-US" altLang="zh-CN" sz="1800" kern="0" dirty="0"/>
              <a:t>None identified</a:t>
            </a:r>
          </a:p>
          <a:p>
            <a:pPr lvl="1">
              <a:spcBef>
                <a:spcPts val="0"/>
              </a:spcBef>
              <a:spcAft>
                <a:spcPts val="0"/>
              </a:spcAft>
              <a:defRPr/>
            </a:pPr>
            <a:endParaRPr lang="en-US" altLang="zh-CN" sz="2000" kern="0" dirty="0"/>
          </a:p>
          <a:p>
            <a:pPr>
              <a:spcBef>
                <a:spcPts val="0"/>
              </a:spcBef>
              <a:spcAft>
                <a:spcPts val="0"/>
              </a:spcAft>
              <a:defRPr/>
            </a:pPr>
            <a:r>
              <a:rPr lang="en-US" sz="2000" kern="0" dirty="0"/>
              <a:t>Next steps:</a:t>
            </a:r>
          </a:p>
          <a:p>
            <a:pPr lvl="1">
              <a:spcBef>
                <a:spcPts val="0"/>
              </a:spcBef>
              <a:spcAft>
                <a:spcPts val="0"/>
              </a:spcAft>
              <a:defRPr/>
            </a:pPr>
            <a:r>
              <a:rPr lang="en-US" altLang="zh-CN" sz="1800" kern="0" dirty="0"/>
              <a:t>Closing of remaining Editor’s Notes</a:t>
            </a:r>
          </a:p>
          <a:p>
            <a:pPr lvl="1">
              <a:spcBef>
                <a:spcPts val="0"/>
              </a:spcBef>
              <a:spcAft>
                <a:spcPts val="0"/>
              </a:spcAft>
              <a:defRPr/>
            </a:pPr>
            <a:r>
              <a:rPr lang="en-US" altLang="zh-CN" sz="1800" kern="0" dirty="0"/>
              <a:t>Cleanup of the agreed functionality and/or editorials</a:t>
            </a:r>
          </a:p>
          <a:p>
            <a:pPr lvl="1">
              <a:spcBef>
                <a:spcPts val="0"/>
              </a:spcBef>
              <a:spcAft>
                <a:spcPts val="0"/>
              </a:spcAft>
              <a:defRPr/>
            </a:pPr>
            <a:endParaRPr lang="en-US" altLang="zh-CN" sz="2000" kern="0" dirty="0"/>
          </a:p>
          <a:p>
            <a:pPr lvl="1">
              <a:spcBef>
                <a:spcPts val="0"/>
              </a:spcBef>
              <a:spcAft>
                <a:spcPts val="0"/>
              </a:spcAft>
              <a:defRPr/>
            </a:pPr>
            <a:endParaRPr lang="en-US" altLang="zh-CN" sz="2000" kern="0"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F7F9B512-F2D3-8480-1FE0-C048A332D01E}"/>
              </a:ext>
            </a:extLst>
          </p:cNvPr>
          <p:cNvSpPr>
            <a:spLocks noGrp="1"/>
          </p:cNvSpPr>
          <p:nvPr>
            <p:ph type="title"/>
          </p:nvPr>
        </p:nvSpPr>
        <p:spPr>
          <a:xfrm>
            <a:off x="711200" y="499534"/>
            <a:ext cx="9103784" cy="982133"/>
          </a:xfrm>
        </p:spPr>
        <p:txBody>
          <a:bodyPr/>
          <a:lstStyle/>
          <a:p>
            <a:r>
              <a:rPr lang="en-GB" altLang="en-US" b="1" dirty="0"/>
              <a:t>FS_PINAPP</a:t>
            </a:r>
          </a:p>
        </p:txBody>
      </p:sp>
      <p:graphicFrame>
        <p:nvGraphicFramePr>
          <p:cNvPr id="2" name="Table 1">
            <a:extLst>
              <a:ext uri="{FF2B5EF4-FFF2-40B4-BE49-F238E27FC236}">
                <a16:creationId xmlns:a16="http://schemas.microsoft.com/office/drawing/2014/main" id="{B5EF82A3-7356-DF3D-1834-68283CF739C6}"/>
              </a:ext>
            </a:extLst>
          </p:cNvPr>
          <p:cNvGraphicFramePr>
            <a:graphicFrameLocks noGrp="1"/>
          </p:cNvGraphicFramePr>
          <p:nvPr>
            <p:extLst>
              <p:ext uri="{D42A27DB-BD31-4B8C-83A1-F6EECF244321}">
                <p14:modId xmlns:p14="http://schemas.microsoft.com/office/powerpoint/2010/main" val="1240614220"/>
              </p:ext>
            </p:extLst>
          </p:nvPr>
        </p:nvGraphicFramePr>
        <p:xfrm>
          <a:off x="647700" y="1454150"/>
          <a:ext cx="11216901" cy="396177"/>
        </p:xfrm>
        <a:graphic>
          <a:graphicData uri="http://schemas.openxmlformats.org/drawingml/2006/table">
            <a:tbl>
              <a:tblPr firstRow="1" firstCol="1" bandRow="1">
                <a:tableStyleId>{F5AB1C69-6EDB-4FF4-983F-18BD219EF322}</a:tableStyleId>
              </a:tblPr>
              <a:tblGrid>
                <a:gridCol w="684077">
                  <a:extLst>
                    <a:ext uri="{9D8B030D-6E8A-4147-A177-3AD203B41FA5}">
                      <a16:colId xmlns:a16="http://schemas.microsoft.com/office/drawing/2014/main" val="3049442884"/>
                    </a:ext>
                  </a:extLst>
                </a:gridCol>
                <a:gridCol w="4690599">
                  <a:extLst>
                    <a:ext uri="{9D8B030D-6E8A-4147-A177-3AD203B41FA5}">
                      <a16:colId xmlns:a16="http://schemas.microsoft.com/office/drawing/2014/main" val="52779837"/>
                    </a:ext>
                  </a:extLst>
                </a:gridCol>
                <a:gridCol w="1259516">
                  <a:extLst>
                    <a:ext uri="{9D8B030D-6E8A-4147-A177-3AD203B41FA5}">
                      <a16:colId xmlns:a16="http://schemas.microsoft.com/office/drawing/2014/main" val="1170389164"/>
                    </a:ext>
                  </a:extLst>
                </a:gridCol>
                <a:gridCol w="701321">
                  <a:extLst>
                    <a:ext uri="{9D8B030D-6E8A-4147-A177-3AD203B41FA5}">
                      <a16:colId xmlns:a16="http://schemas.microsoft.com/office/drawing/2014/main" val="1420079527"/>
                    </a:ext>
                  </a:extLst>
                </a:gridCol>
                <a:gridCol w="558195">
                  <a:extLst>
                    <a:ext uri="{9D8B030D-6E8A-4147-A177-3AD203B41FA5}">
                      <a16:colId xmlns:a16="http://schemas.microsoft.com/office/drawing/2014/main" val="1681653892"/>
                    </a:ext>
                  </a:extLst>
                </a:gridCol>
                <a:gridCol w="558195">
                  <a:extLst>
                    <a:ext uri="{9D8B030D-6E8A-4147-A177-3AD203B41FA5}">
                      <a16:colId xmlns:a16="http://schemas.microsoft.com/office/drawing/2014/main" val="1202137012"/>
                    </a:ext>
                  </a:extLst>
                </a:gridCol>
                <a:gridCol w="607683">
                  <a:extLst>
                    <a:ext uri="{9D8B030D-6E8A-4147-A177-3AD203B41FA5}">
                      <a16:colId xmlns:a16="http://schemas.microsoft.com/office/drawing/2014/main" val="416081253"/>
                    </a:ext>
                  </a:extLst>
                </a:gridCol>
                <a:gridCol w="2157315">
                  <a:extLst>
                    <a:ext uri="{9D8B030D-6E8A-4147-A177-3AD203B41FA5}">
                      <a16:colId xmlns:a16="http://schemas.microsoft.com/office/drawing/2014/main" val="4076331603"/>
                    </a:ext>
                  </a:extLst>
                </a:gridCol>
              </a:tblGrid>
              <a:tr h="184261">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762861992"/>
                  </a:ext>
                </a:extLst>
              </a:tr>
              <a:tr h="101001">
                <a:tc>
                  <a:txBody>
                    <a:bodyPr/>
                    <a:lstStyle/>
                    <a:p>
                      <a:pPr algn="ctr" fontAlgn="t"/>
                      <a:r>
                        <a:rPr lang="en-GB" sz="800" b="1" kern="1200" dirty="0">
                          <a:solidFill>
                            <a:schemeClr val="lt1"/>
                          </a:solidFill>
                          <a:latin typeface="+mn-lt"/>
                          <a:ea typeface="+mn-ea"/>
                          <a:cs typeface="+mn-cs"/>
                        </a:rPr>
                        <a:t>940021</a:t>
                      </a:r>
                    </a:p>
                  </a:txBody>
                  <a:tcPr marL="12700" marR="12700" marT="12708" marB="0" anchor="ctr"/>
                </a:tc>
                <a:tc>
                  <a:txBody>
                    <a:bodyPr/>
                    <a:lstStyle/>
                    <a:p>
                      <a:pPr marL="0" indent="0" algn="l" fontAlgn="t"/>
                      <a:r>
                        <a:rPr lang="en-US" sz="900" b="1" kern="1200" dirty="0">
                          <a:solidFill>
                            <a:schemeClr val="dk1"/>
                          </a:solidFill>
                          <a:latin typeface="+mn-lt"/>
                          <a:ea typeface="+mn-ea"/>
                          <a:cs typeface="+mn-cs"/>
                        </a:rPr>
                        <a:t>Study on Application layer support for Personal IoT Networks</a:t>
                      </a:r>
                      <a:endParaRPr lang="en-GB" sz="900" b="1" kern="1200" dirty="0">
                        <a:solidFill>
                          <a:schemeClr val="dk1"/>
                        </a:solidFill>
                        <a:latin typeface="+mn-lt"/>
                        <a:ea typeface="+mn-ea"/>
                        <a:cs typeface="+mn-cs"/>
                      </a:endParaRPr>
                    </a:p>
                  </a:txBody>
                  <a:tcPr marL="48003" marR="48003" marT="0" marB="0" anchor="ctr"/>
                </a:tc>
                <a:tc>
                  <a:txBody>
                    <a:bodyPr/>
                    <a:lstStyle/>
                    <a:p>
                      <a:pPr marL="0" indent="0" algn="ctr" fontAlgn="t"/>
                      <a:r>
                        <a:rPr lang="en-GB" sz="800" kern="1200" dirty="0">
                          <a:solidFill>
                            <a:schemeClr val="dk1"/>
                          </a:solidFill>
                          <a:latin typeface="+mn-lt"/>
                          <a:ea typeface="+mn-ea"/>
                          <a:cs typeface="+mn-cs"/>
                        </a:rPr>
                        <a:t>FS_PINAPP</a:t>
                      </a:r>
                    </a:p>
                  </a:txBody>
                  <a:tcPr marL="48003" marR="48003" marT="0" marB="0" anchor="ctr"/>
                </a:tc>
                <a:tc>
                  <a:txBody>
                    <a:bodyPr/>
                    <a:lstStyle/>
                    <a:p>
                      <a:pPr algn="ctr" fontAlgn="t"/>
                      <a:r>
                        <a:rPr lang="en-GB" sz="800" kern="1200" dirty="0">
                          <a:solidFill>
                            <a:schemeClr val="dk1"/>
                          </a:solidFill>
                          <a:latin typeface="+mn-lt"/>
                          <a:ea typeface="+mn-ea"/>
                          <a:cs typeface="+mn-cs"/>
                        </a:rPr>
                        <a:t>Dec-2022</a:t>
                      </a:r>
                    </a:p>
                  </a:txBody>
                  <a:tcPr marL="12700" marR="12700" marT="12708" marB="0" anchor="ctr"/>
                </a:tc>
                <a:tc>
                  <a:txBody>
                    <a:bodyPr/>
                    <a:lstStyle/>
                    <a:p>
                      <a:pPr algn="ctr" fontAlgn="t"/>
                      <a:r>
                        <a:rPr lang="en-GB" sz="800" kern="1200" dirty="0">
                          <a:solidFill>
                            <a:schemeClr val="dk1"/>
                          </a:solidFill>
                          <a:latin typeface="+mn-lt"/>
                          <a:ea typeface="+mn-ea"/>
                          <a:cs typeface="+mn-cs"/>
                        </a:rPr>
                        <a:t>90%</a:t>
                      </a:r>
                    </a:p>
                  </a:txBody>
                  <a:tcPr marL="12700" marR="12700" marT="12708" marB="0" anchor="ctr"/>
                </a:tc>
                <a:tc>
                  <a:txBody>
                    <a:bodyPr/>
                    <a:lstStyle/>
                    <a:p>
                      <a:pPr algn="ctr" fontAlgn="t"/>
                      <a:r>
                        <a:rPr lang="en-US" sz="800" dirty="0">
                          <a:hlinkClick r:id="rId2"/>
                        </a:rPr>
                        <a:t>SP-220095</a:t>
                      </a:r>
                      <a:endParaRPr lang="en-GB" sz="800" kern="1200" dirty="0">
                        <a:solidFill>
                          <a:schemeClr val="dk1"/>
                        </a:solidFill>
                        <a:latin typeface="+mn-lt"/>
                        <a:ea typeface="+mn-ea"/>
                        <a:cs typeface="+mn-cs"/>
                      </a:endParaRP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100%</a:t>
                      </a:r>
                    </a:p>
                  </a:txBody>
                  <a:tcPr marL="48003" marR="48003" marT="0" marB="0" anchor="ctr"/>
                </a:tc>
                <a:tc>
                  <a:txBody>
                    <a:bodyPr/>
                    <a:lstStyle/>
                    <a:p>
                      <a:pPr marL="0" algn="l" defTabSz="914296" rtl="0" eaLnBrk="1" latinLnBrk="0" hangingPunct="1">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4265681588"/>
                  </a:ext>
                </a:extLst>
              </a:tr>
            </a:tbl>
          </a:graphicData>
        </a:graphic>
      </p:graphicFrame>
      <p:sp>
        <p:nvSpPr>
          <p:cNvPr id="3" name="Content Placeholder 7">
            <a:extLst>
              <a:ext uri="{FF2B5EF4-FFF2-40B4-BE49-F238E27FC236}">
                <a16:creationId xmlns:a16="http://schemas.microsoft.com/office/drawing/2014/main" id="{FA8E2D4F-7E5A-590C-29C2-13E741112FE5}"/>
              </a:ext>
            </a:extLst>
          </p:cNvPr>
          <p:cNvSpPr txBox="1">
            <a:spLocks/>
          </p:cNvSpPr>
          <p:nvPr/>
        </p:nvSpPr>
        <p:spPr>
          <a:xfrm>
            <a:off x="962024" y="2836334"/>
            <a:ext cx="10624609" cy="3390900"/>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800" kern="0" dirty="0"/>
              <a:t>2 CRs are agreed</a:t>
            </a:r>
          </a:p>
          <a:p>
            <a:pPr lvl="1">
              <a:spcBef>
                <a:spcPts val="0"/>
              </a:spcBef>
              <a:spcAft>
                <a:spcPts val="0"/>
              </a:spcAft>
              <a:defRPr/>
            </a:pPr>
            <a:r>
              <a:rPr lang="en-US" altLang="zh-CN" sz="1800" kern="0" dirty="0"/>
              <a:t>The CRs related with requirements update and PIN creation procedure update</a:t>
            </a:r>
          </a:p>
          <a:p>
            <a:pPr lvl="1">
              <a:spcBef>
                <a:spcPts val="0"/>
              </a:spcBef>
              <a:spcAft>
                <a:spcPts val="0"/>
              </a:spcAft>
              <a:defRPr/>
            </a:pPr>
            <a:endParaRPr lang="en-US" altLang="zh-CN" sz="1800" kern="0" dirty="0"/>
          </a:p>
          <a:p>
            <a:pPr>
              <a:spcBef>
                <a:spcPts val="0"/>
              </a:spcBef>
              <a:spcAft>
                <a:spcPts val="0"/>
              </a:spcAft>
              <a:defRPr/>
            </a:pPr>
            <a:r>
              <a:rPr lang="en-US" sz="2000" kern="0" dirty="0"/>
              <a:t>RAN impacts and dependencies:</a:t>
            </a:r>
            <a:endParaRPr lang="en-US" sz="1400" kern="0" dirty="0"/>
          </a:p>
          <a:p>
            <a:pPr lvl="1">
              <a:spcBef>
                <a:spcPts val="0"/>
              </a:spcBef>
              <a:spcAft>
                <a:spcPts val="0"/>
              </a:spcAft>
              <a:defRPr/>
            </a:pPr>
            <a:r>
              <a:rPr lang="en-US" altLang="zh-CN" sz="2000" kern="0" dirty="0"/>
              <a:t>None identified</a:t>
            </a:r>
          </a:p>
          <a:p>
            <a:pPr lvl="1">
              <a:spcBef>
                <a:spcPts val="0"/>
              </a:spcBef>
              <a:spcAft>
                <a:spcPts val="0"/>
              </a:spcAft>
              <a:defRPr/>
            </a:pPr>
            <a:endParaRPr lang="en-US" altLang="zh-CN" sz="2000" kern="0" dirty="0"/>
          </a:p>
          <a:p>
            <a:pPr>
              <a:spcBef>
                <a:spcPts val="0"/>
              </a:spcBef>
              <a:spcAft>
                <a:spcPts val="0"/>
              </a:spcAft>
              <a:defRPr/>
            </a:pPr>
            <a:r>
              <a:rPr lang="de-DE" sz="2000" kern="0" dirty="0"/>
              <a:t>Next steps:</a:t>
            </a:r>
          </a:p>
          <a:p>
            <a:pPr lvl="1">
              <a:spcBef>
                <a:spcPts val="0"/>
              </a:spcBef>
              <a:spcAft>
                <a:spcPts val="0"/>
              </a:spcAft>
              <a:defRPr/>
            </a:pPr>
            <a:r>
              <a:rPr lang="en-US" altLang="zh-CN" sz="2000" kern="0" dirty="0"/>
              <a:t>None</a:t>
            </a:r>
          </a:p>
          <a:p>
            <a:pPr lvl="1">
              <a:spcBef>
                <a:spcPts val="0"/>
              </a:spcBef>
              <a:spcAft>
                <a:spcPts val="0"/>
              </a:spcAft>
              <a:defRPr/>
            </a:pPr>
            <a:endParaRPr lang="en-US" altLang="zh-CN" sz="2000" kern="0"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838200" y="93920"/>
            <a:ext cx="10515600" cy="1325563"/>
          </a:xfrm>
        </p:spPr>
        <p:txBody>
          <a:bodyPr/>
          <a:lstStyle/>
          <a:p>
            <a:r>
              <a:rPr lang="en-US" altLang="en-US" b="1" dirty="0"/>
              <a:t>Overview: SA6 Release 18 Work Items</a:t>
            </a:r>
          </a:p>
        </p:txBody>
      </p:sp>
      <p:graphicFrame>
        <p:nvGraphicFramePr>
          <p:cNvPr id="2" name="Table 1">
            <a:extLst>
              <a:ext uri="{FF2B5EF4-FFF2-40B4-BE49-F238E27FC236}">
                <a16:creationId xmlns:a16="http://schemas.microsoft.com/office/drawing/2014/main" id="{8D5D58F9-DFEF-B3E1-CC7A-F422796534EB}"/>
              </a:ext>
            </a:extLst>
          </p:cNvPr>
          <p:cNvGraphicFramePr>
            <a:graphicFrameLocks noGrp="1"/>
          </p:cNvGraphicFramePr>
          <p:nvPr>
            <p:extLst>
              <p:ext uri="{D42A27DB-BD31-4B8C-83A1-F6EECF244321}">
                <p14:modId xmlns:p14="http://schemas.microsoft.com/office/powerpoint/2010/main" val="2963002436"/>
              </p:ext>
            </p:extLst>
          </p:nvPr>
        </p:nvGraphicFramePr>
        <p:xfrm>
          <a:off x="365499" y="1117031"/>
          <a:ext cx="11435640" cy="4426373"/>
        </p:xfrm>
        <a:graphic>
          <a:graphicData uri="http://schemas.openxmlformats.org/drawingml/2006/table">
            <a:tbl>
              <a:tblPr firstRow="1" firstCol="1" bandRow="1">
                <a:tableStyleId>{F5AB1C69-6EDB-4FF4-983F-18BD219EF322}</a:tableStyleId>
              </a:tblPr>
              <a:tblGrid>
                <a:gridCol w="554280">
                  <a:extLst>
                    <a:ext uri="{9D8B030D-6E8A-4147-A177-3AD203B41FA5}">
                      <a16:colId xmlns:a16="http://schemas.microsoft.com/office/drawing/2014/main" val="3631342342"/>
                    </a:ext>
                  </a:extLst>
                </a:gridCol>
                <a:gridCol w="3916764">
                  <a:extLst>
                    <a:ext uri="{9D8B030D-6E8A-4147-A177-3AD203B41FA5}">
                      <a16:colId xmlns:a16="http://schemas.microsoft.com/office/drawing/2014/main" val="4247322570"/>
                    </a:ext>
                  </a:extLst>
                </a:gridCol>
                <a:gridCol w="934935">
                  <a:extLst>
                    <a:ext uri="{9D8B030D-6E8A-4147-A177-3AD203B41FA5}">
                      <a16:colId xmlns:a16="http://schemas.microsoft.com/office/drawing/2014/main" val="3593150659"/>
                    </a:ext>
                  </a:extLst>
                </a:gridCol>
                <a:gridCol w="677731">
                  <a:extLst>
                    <a:ext uri="{9D8B030D-6E8A-4147-A177-3AD203B41FA5}">
                      <a16:colId xmlns:a16="http://schemas.microsoft.com/office/drawing/2014/main" val="1738675374"/>
                    </a:ext>
                  </a:extLst>
                </a:gridCol>
                <a:gridCol w="467958">
                  <a:extLst>
                    <a:ext uri="{9D8B030D-6E8A-4147-A177-3AD203B41FA5}">
                      <a16:colId xmlns:a16="http://schemas.microsoft.com/office/drawing/2014/main" val="1488635476"/>
                    </a:ext>
                  </a:extLst>
                </a:gridCol>
                <a:gridCol w="699247">
                  <a:extLst>
                    <a:ext uri="{9D8B030D-6E8A-4147-A177-3AD203B41FA5}">
                      <a16:colId xmlns:a16="http://schemas.microsoft.com/office/drawing/2014/main" val="3208763215"/>
                    </a:ext>
                  </a:extLst>
                </a:gridCol>
                <a:gridCol w="484094">
                  <a:extLst>
                    <a:ext uri="{9D8B030D-6E8A-4147-A177-3AD203B41FA5}">
                      <a16:colId xmlns:a16="http://schemas.microsoft.com/office/drawing/2014/main" val="70904798"/>
                    </a:ext>
                  </a:extLst>
                </a:gridCol>
                <a:gridCol w="3700631">
                  <a:extLst>
                    <a:ext uri="{9D8B030D-6E8A-4147-A177-3AD203B41FA5}">
                      <a16:colId xmlns:a16="http://schemas.microsoft.com/office/drawing/2014/main" val="1910081496"/>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156167095"/>
                  </a:ext>
                </a:extLst>
              </a:tr>
              <a:tr h="74371">
                <a:tc>
                  <a:txBody>
                    <a:bodyPr/>
                    <a:lstStyle/>
                    <a:p>
                      <a:pPr algn="ctr" fontAlgn="t"/>
                      <a:r>
                        <a:rPr lang="en-GB" sz="800" b="1" kern="1200" dirty="0">
                          <a:solidFill>
                            <a:schemeClr val="lt1"/>
                          </a:solidFill>
                          <a:latin typeface="+mn-lt"/>
                          <a:ea typeface="+mn-ea"/>
                          <a:cs typeface="+mn-cs"/>
                        </a:rPr>
                        <a:t>930016</a:t>
                      </a:r>
                    </a:p>
                  </a:txBody>
                  <a:tcPr marL="12700" marR="12700" marT="12708" marB="0" anchor="ctr"/>
                </a:tc>
                <a:tc>
                  <a:txBody>
                    <a:bodyPr/>
                    <a:lstStyle/>
                    <a:p>
                      <a:pPr marL="0" indent="0" algn="l" fontAlgn="t"/>
                      <a:r>
                        <a:rPr lang="en-US" sz="900" b="1" kern="1200" dirty="0">
                          <a:solidFill>
                            <a:schemeClr val="dk1"/>
                          </a:solidFill>
                          <a:latin typeface="+mn-lt"/>
                          <a:ea typeface="+mn-ea"/>
                          <a:cs typeface="+mn-cs"/>
                        </a:rPr>
                        <a:t>Mission Critical Services over 5MBS</a:t>
                      </a:r>
                    </a:p>
                  </a:txBody>
                  <a:tcPr marL="48003" marR="48003" marT="0" marB="0" anchor="ctr"/>
                </a:tc>
                <a:tc>
                  <a:txBody>
                    <a:bodyPr/>
                    <a:lstStyle/>
                    <a:p>
                      <a:pPr marL="0" indent="0" algn="ctr" fontAlgn="t"/>
                      <a:r>
                        <a:rPr lang="en-GB" sz="800" kern="1200" dirty="0">
                          <a:solidFill>
                            <a:schemeClr val="dk1"/>
                          </a:solidFill>
                          <a:latin typeface="+mn-lt"/>
                          <a:ea typeface="+mn-ea"/>
                          <a:cs typeface="+mn-cs"/>
                        </a:rPr>
                        <a:t>MCOver5MBS</a:t>
                      </a:r>
                    </a:p>
                  </a:txBody>
                  <a:tcPr marL="48003" marR="48003" marT="0" marB="0" anchor="ctr"/>
                </a:tc>
                <a:tc>
                  <a:txBody>
                    <a:bodyPr/>
                    <a:lstStyle/>
                    <a:p>
                      <a:pPr algn="ctr" fontAlgn="t"/>
                      <a:r>
                        <a:rPr lang="en-GB" sz="800" kern="1200" dirty="0">
                          <a:solidFill>
                            <a:schemeClr val="dk1"/>
                          </a:solidFill>
                          <a:latin typeface="+mn-lt"/>
                          <a:ea typeface="+mn-ea"/>
                          <a:cs typeface="+mn-cs"/>
                        </a:rPr>
                        <a:t>Mar-2022</a:t>
                      </a: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chemeClr val="tx1"/>
                          </a:solidFill>
                          <a:latin typeface="+mn-lt"/>
                          <a:ea typeface="+mn-ea"/>
                          <a:cs typeface="+mn-cs"/>
                        </a:rPr>
                        <a:t>100%</a:t>
                      </a:r>
                    </a:p>
                  </a:txBody>
                  <a:tcPr marL="48003" marR="48003" marT="0" marB="0" anchor="ctr"/>
                </a:tc>
                <a:tc>
                  <a:txBody>
                    <a:bodyPr/>
                    <a:lstStyle/>
                    <a:p>
                      <a:pPr algn="ctr" fontAlgn="t"/>
                      <a:r>
                        <a:rPr lang="en-GB" sz="800" kern="1200" dirty="0">
                          <a:solidFill>
                            <a:schemeClr val="dk1"/>
                          </a:solidFill>
                          <a:latin typeface="+mn-lt"/>
                          <a:ea typeface="+mn-ea"/>
                          <a:cs typeface="+mn-cs"/>
                          <a:hlinkClick r:id="rId2"/>
                        </a:rPr>
                        <a:t>SP-210958</a:t>
                      </a:r>
                      <a:endParaRPr lang="en-GB" sz="800" kern="1200" dirty="0">
                        <a:solidFill>
                          <a:schemeClr val="dk1"/>
                        </a:solidFill>
                        <a:latin typeface="+mn-lt"/>
                        <a:ea typeface="+mn-ea"/>
                        <a:cs typeface="+mn-cs"/>
                      </a:endParaRP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100%</a:t>
                      </a:r>
                    </a:p>
                  </a:txBody>
                  <a:tcPr marL="48003" marR="48003"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672220015"/>
                  </a:ext>
                </a:extLst>
              </a:tr>
              <a:tr h="74371">
                <a:tc>
                  <a:txBody>
                    <a:bodyPr/>
                    <a:lstStyle/>
                    <a:p>
                      <a:pPr algn="ctr" fontAlgn="t"/>
                      <a:r>
                        <a:rPr lang="en-GB" sz="800" b="1" kern="1200" dirty="0">
                          <a:solidFill>
                            <a:schemeClr val="lt1"/>
                          </a:solidFill>
                          <a:latin typeface="+mn-lt"/>
                          <a:ea typeface="+mn-ea"/>
                          <a:cs typeface="+mn-cs"/>
                        </a:rPr>
                        <a:t>940023</a:t>
                      </a:r>
                    </a:p>
                  </a:txBody>
                  <a:tcPr marL="12700" marR="12700" marT="12708" marB="0" anchor="ctr"/>
                </a:tc>
                <a:tc>
                  <a:txBody>
                    <a:bodyPr/>
                    <a:lstStyle/>
                    <a:p>
                      <a:pPr marL="0" indent="0" algn="l" fontAlgn="t"/>
                      <a:r>
                        <a:rPr lang="en-US" sz="900" b="1" kern="1200" dirty="0">
                          <a:solidFill>
                            <a:schemeClr val="dk1"/>
                          </a:solidFill>
                          <a:latin typeface="+mn-lt"/>
                          <a:ea typeface="+mn-ea"/>
                          <a:cs typeface="+mn-cs"/>
                        </a:rPr>
                        <a:t>Mission Critical Services over 5GProSe</a:t>
                      </a:r>
                    </a:p>
                  </a:txBody>
                  <a:tcPr marL="48003" marR="48003" marT="0" marB="0" anchor="ctr"/>
                </a:tc>
                <a:tc>
                  <a:txBody>
                    <a:bodyPr/>
                    <a:lstStyle/>
                    <a:p>
                      <a:pPr marL="0" indent="0" algn="ctr" fontAlgn="t"/>
                      <a:r>
                        <a:rPr lang="en-GB" sz="800" kern="1200" dirty="0">
                          <a:solidFill>
                            <a:schemeClr val="dk1"/>
                          </a:solidFill>
                          <a:latin typeface="+mn-lt"/>
                          <a:ea typeface="+mn-ea"/>
                          <a:cs typeface="+mn-cs"/>
                        </a:rPr>
                        <a:t>MCOver5GProSe</a:t>
                      </a:r>
                    </a:p>
                  </a:txBody>
                  <a:tcPr marL="48003" marR="48003" marT="0" marB="0" anchor="ctr"/>
                </a:tc>
                <a:tc>
                  <a:txBody>
                    <a:bodyPr/>
                    <a:lstStyle/>
                    <a:p>
                      <a:pPr algn="ctr" fontAlgn="t"/>
                      <a:r>
                        <a:rPr lang="en-GB" sz="800" kern="1200" dirty="0">
                          <a:solidFill>
                            <a:schemeClr val="dk1"/>
                          </a:solidFill>
                          <a:latin typeface="+mn-lt"/>
                          <a:ea typeface="+mn-ea"/>
                          <a:cs typeface="+mn-cs"/>
                        </a:rPr>
                        <a:t>Mar-2023</a:t>
                      </a: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chemeClr val="tx1"/>
                          </a:solidFill>
                          <a:latin typeface="+mn-lt"/>
                          <a:ea typeface="+mn-ea"/>
                          <a:cs typeface="+mn-cs"/>
                        </a:rPr>
                        <a:t>100%</a:t>
                      </a:r>
                    </a:p>
                  </a:txBody>
                  <a:tcPr marL="48003" marR="48003" marT="0" marB="0" anchor="ctr"/>
                </a:tc>
                <a:tc>
                  <a:txBody>
                    <a:bodyPr/>
                    <a:lstStyle/>
                    <a:p>
                      <a:pPr algn="ctr" fontAlgn="t"/>
                      <a:r>
                        <a:rPr lang="en-GB" sz="800" kern="1200" dirty="0">
                          <a:solidFill>
                            <a:schemeClr val="dk1"/>
                          </a:solidFill>
                          <a:latin typeface="+mn-lt"/>
                          <a:ea typeface="+mn-ea"/>
                          <a:cs typeface="+mn-cs"/>
                          <a:hlinkClick r:id="rId3"/>
                        </a:rPr>
                        <a:t>SP-211517</a:t>
                      </a:r>
                      <a:endParaRPr lang="en-GB" sz="800" kern="1200" dirty="0">
                        <a:solidFill>
                          <a:schemeClr val="dk1"/>
                        </a:solidFill>
                        <a:latin typeface="+mn-lt"/>
                        <a:ea typeface="+mn-ea"/>
                        <a:cs typeface="+mn-cs"/>
                      </a:endParaRP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100%</a:t>
                      </a:r>
                    </a:p>
                  </a:txBody>
                  <a:tcPr marL="48003" marR="48003"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815105194"/>
                  </a:ext>
                </a:extLst>
              </a:tr>
              <a:tr h="74371">
                <a:tc>
                  <a:txBody>
                    <a:bodyPr/>
                    <a:lstStyle/>
                    <a:p>
                      <a:pPr algn="ctr" fontAlgn="t"/>
                      <a:r>
                        <a:rPr lang="en-GB" sz="800" b="1" kern="1200" dirty="0">
                          <a:solidFill>
                            <a:schemeClr val="lt1"/>
                          </a:solidFill>
                          <a:latin typeface="+mn-lt"/>
                          <a:ea typeface="+mn-ea"/>
                          <a:cs typeface="+mn-cs"/>
                        </a:rPr>
                        <a:t>950043</a:t>
                      </a:r>
                    </a:p>
                  </a:txBody>
                  <a:tcPr marL="12700" marR="12700" marT="12708" marB="0" anchor="ctr"/>
                </a:tc>
                <a:tc>
                  <a:txBody>
                    <a:bodyPr/>
                    <a:lstStyle/>
                    <a:p>
                      <a:pPr marL="0" indent="0" algn="l" fontAlgn="t"/>
                      <a:r>
                        <a:rPr lang="en-US" sz="900" b="1" kern="1200" dirty="0">
                          <a:solidFill>
                            <a:schemeClr val="dk1"/>
                          </a:solidFill>
                          <a:latin typeface="+mn-lt"/>
                          <a:ea typeface="+mn-ea"/>
                          <a:cs typeface="+mn-cs"/>
                        </a:rPr>
                        <a:t>Gateway UE function for Mission Critical Communication</a:t>
                      </a:r>
                    </a:p>
                  </a:txBody>
                  <a:tcPr marL="48003" marR="48003" marT="0" marB="0" anchor="ctr"/>
                </a:tc>
                <a:tc>
                  <a:txBody>
                    <a:bodyPr/>
                    <a:lstStyle/>
                    <a:p>
                      <a:pPr marL="0" indent="0" algn="ctr" fontAlgn="t"/>
                      <a:r>
                        <a:rPr lang="en-GB" sz="800" kern="1200" dirty="0">
                          <a:solidFill>
                            <a:schemeClr val="dk1"/>
                          </a:solidFill>
                          <a:latin typeface="+mn-lt"/>
                          <a:ea typeface="+mn-ea"/>
                          <a:cs typeface="+mn-cs"/>
                        </a:rPr>
                        <a:t>MCGWUE</a:t>
                      </a:r>
                    </a:p>
                  </a:txBody>
                  <a:tcPr marL="48003" marR="48003" marT="0" marB="0" anchor="ctr"/>
                </a:tc>
                <a:tc>
                  <a:txBody>
                    <a:bodyPr/>
                    <a:lstStyle/>
                    <a:p>
                      <a:pPr algn="ctr" fontAlgn="t"/>
                      <a:r>
                        <a:rPr lang="en-GB" sz="800" kern="1200" dirty="0">
                          <a:solidFill>
                            <a:schemeClr val="dk1"/>
                          </a:solidFill>
                          <a:latin typeface="+mn-lt"/>
                          <a:ea typeface="+mn-ea"/>
                          <a:cs typeface="+mn-cs"/>
                        </a:rPr>
                        <a:t>Jun-2022</a:t>
                      </a: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chemeClr val="tx1"/>
                          </a:solidFill>
                          <a:latin typeface="+mn-lt"/>
                          <a:ea typeface="+mn-ea"/>
                          <a:cs typeface="+mn-cs"/>
                        </a:rPr>
                        <a:t>100%</a:t>
                      </a:r>
                    </a:p>
                  </a:txBody>
                  <a:tcPr marL="48003" marR="48003" marT="0" marB="0" anchor="ctr"/>
                </a:tc>
                <a:tc>
                  <a:txBody>
                    <a:bodyPr/>
                    <a:lstStyle/>
                    <a:p>
                      <a:pPr algn="ctr" fontAlgn="t"/>
                      <a:r>
                        <a:rPr lang="en-GB" sz="800" kern="1200" dirty="0">
                          <a:solidFill>
                            <a:schemeClr val="dk1"/>
                          </a:solidFill>
                          <a:latin typeface="+mn-lt"/>
                          <a:ea typeface="+mn-ea"/>
                          <a:cs typeface="+mn-cs"/>
                          <a:hlinkClick r:id="rId4"/>
                        </a:rPr>
                        <a:t>SP-210959</a:t>
                      </a:r>
                      <a:endParaRPr lang="en-GB" sz="800" kern="1200" dirty="0">
                        <a:solidFill>
                          <a:schemeClr val="dk1"/>
                        </a:solidFill>
                        <a:latin typeface="+mn-lt"/>
                        <a:ea typeface="+mn-ea"/>
                        <a:cs typeface="+mn-cs"/>
                      </a:endParaRP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100%</a:t>
                      </a:r>
                    </a:p>
                  </a:txBody>
                  <a:tcPr marL="48003" marR="48003"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76581676"/>
                  </a:ext>
                </a:extLst>
              </a:tr>
              <a:tr h="74371">
                <a:tc>
                  <a:txBody>
                    <a:bodyPr/>
                    <a:lstStyle/>
                    <a:p>
                      <a:pPr algn="ctr" fontAlgn="t"/>
                      <a:r>
                        <a:rPr lang="en-GB" sz="800" b="1" kern="1200" dirty="0">
                          <a:solidFill>
                            <a:schemeClr val="lt1"/>
                          </a:solidFill>
                          <a:latin typeface="+mn-lt"/>
                          <a:ea typeface="+mn-ea"/>
                          <a:cs typeface="+mn-cs"/>
                        </a:rPr>
                        <a:t>940025</a:t>
                      </a:r>
                    </a:p>
                  </a:txBody>
                  <a:tcPr marL="12700" marR="12700" marT="12708" marB="0" anchor="ct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en-US" sz="900" b="1" kern="1200" dirty="0">
                          <a:solidFill>
                            <a:schemeClr val="dk1"/>
                          </a:solidFill>
                          <a:latin typeface="+mn-lt"/>
                          <a:ea typeface="+mn-ea"/>
                          <a:cs typeface="+mn-cs"/>
                        </a:rPr>
                        <a:t>Enhanced Mission Critical Push-to-talk architecture phase 4</a:t>
                      </a:r>
                    </a:p>
                  </a:txBody>
                  <a:tcPr marL="48003" marR="48003" marT="0" marB="0" anchor="ctr"/>
                </a:tc>
                <a:tc>
                  <a:txBody>
                    <a:bodyPr/>
                    <a:lstStyle/>
                    <a:p>
                      <a:pPr marL="0" indent="0" algn="ctr" fontAlgn="t"/>
                      <a:r>
                        <a:rPr lang="en-GB" sz="800" kern="1200" dirty="0">
                          <a:solidFill>
                            <a:schemeClr val="dk1"/>
                          </a:solidFill>
                          <a:latin typeface="+mn-lt"/>
                          <a:ea typeface="+mn-ea"/>
                          <a:cs typeface="+mn-cs"/>
                        </a:rPr>
                        <a:t>enh4MCPTT</a:t>
                      </a:r>
                    </a:p>
                  </a:txBody>
                  <a:tcPr marL="48003" marR="48003" marT="0" marB="0" anchor="ctr"/>
                </a:tc>
                <a:tc>
                  <a:txBody>
                    <a:bodyPr/>
                    <a:lstStyle/>
                    <a:p>
                      <a:pPr algn="ctr" fontAlgn="t"/>
                      <a:r>
                        <a:rPr lang="en-GB" sz="800" kern="1200" dirty="0">
                          <a:solidFill>
                            <a:schemeClr val="dk1"/>
                          </a:solidFill>
                          <a:latin typeface="+mn-lt"/>
                          <a:ea typeface="+mn-ea"/>
                          <a:cs typeface="+mn-cs"/>
                        </a:rPr>
                        <a:t>Mar-2023</a:t>
                      </a: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chemeClr val="tx1"/>
                          </a:solidFill>
                          <a:latin typeface="+mn-lt"/>
                          <a:ea typeface="+mn-ea"/>
                          <a:cs typeface="+mn-cs"/>
                        </a:rPr>
                        <a:t>65%</a:t>
                      </a:r>
                    </a:p>
                  </a:txBody>
                  <a:tcPr marL="48003" marR="48003" marT="0"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800" dirty="0">
                          <a:hlinkClick r:id="rId5"/>
                        </a:rPr>
                        <a:t>SP-211519</a:t>
                      </a:r>
                      <a:endParaRPr lang="en-US" altLang="en-GB" sz="800" kern="1200" dirty="0">
                        <a:solidFill>
                          <a:schemeClr val="dk1"/>
                        </a:solidFill>
                        <a:latin typeface="+mn-lt"/>
                        <a:ea typeface="+mn-ea"/>
                        <a:cs typeface="+mn-cs"/>
                      </a:endParaRP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80%</a:t>
                      </a:r>
                    </a:p>
                  </a:txBody>
                  <a:tcPr marL="48003" marR="48003"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543444227"/>
                  </a:ext>
                </a:extLst>
              </a:tr>
              <a:tr h="0">
                <a:tc>
                  <a:txBody>
                    <a:bodyPr/>
                    <a:lstStyle/>
                    <a:p>
                      <a:pPr algn="ctr" fontAlgn="t"/>
                      <a:r>
                        <a:rPr lang="en-GB" sz="800" b="1" kern="1200" dirty="0">
                          <a:solidFill>
                            <a:schemeClr val="lt1"/>
                          </a:solidFill>
                          <a:latin typeface="+mn-lt"/>
                          <a:ea typeface="+mn-ea"/>
                          <a:cs typeface="+mn-cs"/>
                        </a:rPr>
                        <a:t>950025</a:t>
                      </a:r>
                    </a:p>
                  </a:txBody>
                  <a:tcPr marL="48003" marR="48003" marT="0" marB="0" anchor="ctr"/>
                </a:tc>
                <a:tc>
                  <a:txBody>
                    <a:bodyPr/>
                    <a:lstStyle/>
                    <a:p>
                      <a:pPr algn="l"/>
                      <a:r>
                        <a:rPr lang="en-US" sz="900" b="1" kern="1200" dirty="0">
                          <a:solidFill>
                            <a:schemeClr val="dk1"/>
                          </a:solidFill>
                          <a:latin typeface="+mn-lt"/>
                          <a:ea typeface="+mn-ea"/>
                          <a:cs typeface="+mn-cs"/>
                        </a:rPr>
                        <a:t>Interconnection and Migration Aspects for Railways</a:t>
                      </a:r>
                    </a:p>
                  </a:txBody>
                  <a:tcPr marL="121931" marR="121931" marT="60968" marB="60968" anchor="ctr"/>
                </a:tc>
                <a:tc>
                  <a:txBody>
                    <a:bodyPr/>
                    <a:lstStyle/>
                    <a:p>
                      <a:pPr algn="ctr"/>
                      <a:r>
                        <a:rPr lang="en-GB" sz="800" kern="1200" dirty="0">
                          <a:solidFill>
                            <a:schemeClr val="dk1"/>
                          </a:solidFill>
                          <a:latin typeface="+mn-lt"/>
                          <a:ea typeface="+mn-ea"/>
                          <a:cs typeface="+mn-cs"/>
                        </a:rPr>
                        <a:t>IRail</a:t>
                      </a:r>
                    </a:p>
                  </a:txBody>
                  <a:tcPr marL="121931" marR="121931" marT="60968" marB="60968" anchor="ctr"/>
                </a:tc>
                <a:tc>
                  <a:txBody>
                    <a:bodyPr/>
                    <a:lstStyle/>
                    <a:p>
                      <a:pPr algn="ctr" fontAlgn="t"/>
                      <a:r>
                        <a:rPr lang="en-GB" sz="800" kern="1200" dirty="0">
                          <a:solidFill>
                            <a:schemeClr val="dk1"/>
                          </a:solidFill>
                          <a:latin typeface="+mn-lt"/>
                          <a:ea typeface="+mn-ea"/>
                          <a:cs typeface="+mn-cs"/>
                        </a:rPr>
                        <a:t>Dec-2022</a:t>
                      </a:r>
                    </a:p>
                  </a:txBody>
                  <a:tcPr marL="48003" marR="48003" marT="0" marB="0" anchor="ctr"/>
                </a:tc>
                <a:tc>
                  <a:txBody>
                    <a:bodyPr/>
                    <a:lstStyle/>
                    <a:p>
                      <a:pPr algn="ctr">
                        <a:lnSpc>
                          <a:spcPct val="107000"/>
                        </a:lnSpc>
                        <a:spcAft>
                          <a:spcPts val="800"/>
                        </a:spcAft>
                      </a:pPr>
                      <a:r>
                        <a:rPr lang="en-GB" sz="800" kern="1200" dirty="0">
                          <a:solidFill>
                            <a:schemeClr val="tx1"/>
                          </a:solidFill>
                          <a:latin typeface="+mn-lt"/>
                          <a:ea typeface="+mn-ea"/>
                          <a:cs typeface="+mn-cs"/>
                        </a:rPr>
                        <a:t>75%</a:t>
                      </a:r>
                    </a:p>
                  </a:txBody>
                  <a:tcPr marL="48003" marR="48003" marT="0" marB="0" anchor="ctr"/>
                </a:tc>
                <a:tc>
                  <a:txBody>
                    <a:bodyPr/>
                    <a:lstStyle/>
                    <a:p>
                      <a:pPr algn="ctr" fontAlgn="t"/>
                      <a:r>
                        <a:rPr lang="en-US" sz="800" dirty="0">
                          <a:hlinkClick r:id="rId6"/>
                        </a:rPr>
                        <a:t>SP-220098</a:t>
                      </a:r>
                      <a:endParaRPr lang="en-GB" sz="800" kern="1200" dirty="0">
                        <a:solidFill>
                          <a:schemeClr val="dk1"/>
                        </a:solidFill>
                        <a:latin typeface="+mn-lt"/>
                        <a:ea typeface="+mn-ea"/>
                        <a:cs typeface="+mn-cs"/>
                      </a:endParaRPr>
                    </a:p>
                  </a:txBody>
                  <a:tcPr marL="48003" marR="48003" marT="0" marB="0" anchor="ctr"/>
                </a:tc>
                <a:tc>
                  <a:txBody>
                    <a:bodyPr/>
                    <a:lstStyle/>
                    <a:p>
                      <a:pPr algn="ctr">
                        <a:lnSpc>
                          <a:spcPct val="107000"/>
                        </a:lnSpc>
                        <a:spcAft>
                          <a:spcPts val="800"/>
                        </a:spcAft>
                      </a:pPr>
                      <a:r>
                        <a:rPr lang="en-GB" sz="800" kern="1200" dirty="0">
                          <a:solidFill>
                            <a:srgbClr val="FF0000"/>
                          </a:solidFill>
                          <a:latin typeface="+mn-lt"/>
                          <a:ea typeface="+mn-ea"/>
                          <a:cs typeface="+mn-cs"/>
                        </a:rPr>
                        <a:t>85%</a:t>
                      </a:r>
                    </a:p>
                  </a:txBody>
                  <a:tcPr marL="48003" marR="48003" marT="0" marB="0" anchor="ctr"/>
                </a:tc>
                <a:tc>
                  <a:txBody>
                    <a:bodyPr/>
                    <a:lstStyle/>
                    <a:p>
                      <a:pPr algn="l">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696397208"/>
                  </a:ext>
                </a:extLst>
              </a:tr>
              <a:tr h="0">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t" latinLnBrk="0" hangingPunct="1">
                        <a:lnSpc>
                          <a:spcPct val="100000"/>
                        </a:lnSpc>
                        <a:spcBef>
                          <a:spcPct val="0"/>
                        </a:spcBef>
                        <a:spcAft>
                          <a:spcPct val="0"/>
                        </a:spcAft>
                        <a:buClrTx/>
                        <a:buSzTx/>
                        <a:buFontTx/>
                        <a:buNone/>
                        <a:tabLst/>
                      </a:pPr>
                      <a:r>
                        <a:rPr lang="en-US" altLang="zh-CN" sz="800" b="1" kern="1200" dirty="0">
                          <a:solidFill>
                            <a:schemeClr val="lt1"/>
                          </a:solidFill>
                          <a:latin typeface="+mn-lt"/>
                          <a:ea typeface="+mn-ea"/>
                          <a:cs typeface="+mn-cs"/>
                        </a:rPr>
                        <a:t>930015</a:t>
                      </a:r>
                      <a:endParaRPr lang="en-GB" altLang="zh-CN" sz="800" b="1" kern="1200" dirty="0">
                        <a:solidFill>
                          <a:schemeClr val="lt1"/>
                        </a:solidFill>
                        <a:latin typeface="+mn-lt"/>
                        <a:ea typeface="+mn-ea"/>
                        <a:cs typeface="+mn-cs"/>
                      </a:endParaRPr>
                    </a:p>
                  </a:txBody>
                  <a:tcPr marL="48003" marR="48003" marT="0" marB="0" anchor="ctr" horzOverflow="overflow"/>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lang="en-US" altLang="zh-CN" sz="900" b="1" kern="1200" dirty="0">
                          <a:solidFill>
                            <a:schemeClr val="dk1"/>
                          </a:solidFill>
                          <a:latin typeface="+mn-lt"/>
                          <a:ea typeface="+mn-ea"/>
                          <a:cs typeface="+mn-cs"/>
                        </a:rPr>
                        <a:t>Application layer support for Factories of the Future (FF)</a:t>
                      </a:r>
                      <a:endParaRPr lang="en-GB" altLang="zh-CN" sz="900" b="1" kern="1200" dirty="0">
                        <a:solidFill>
                          <a:schemeClr val="dk1"/>
                        </a:solidFill>
                        <a:latin typeface="+mn-lt"/>
                        <a:ea typeface="+mn-ea"/>
                        <a:cs typeface="+mn-cs"/>
                      </a:endParaRPr>
                    </a:p>
                  </a:txBody>
                  <a:tcPr marL="121931" marR="121931" marT="60901" marB="60901" anchor="ctr" horzOverflow="overflow"/>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lang="en-GB" altLang="zh-CN" sz="800" kern="1200" dirty="0">
                          <a:solidFill>
                            <a:schemeClr val="dk1"/>
                          </a:solidFill>
                          <a:latin typeface="+mn-lt"/>
                          <a:ea typeface="+mn-ea"/>
                          <a:cs typeface="+mn-cs"/>
                        </a:rPr>
                        <a:t>FFAPP</a:t>
                      </a:r>
                    </a:p>
                  </a:txBody>
                  <a:tcPr marL="121931" marR="121931" marT="60901" marB="60901" anchor="ctr" horzOverflow="overflow"/>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t" latinLnBrk="0" hangingPunct="1">
                        <a:lnSpc>
                          <a:spcPct val="100000"/>
                        </a:lnSpc>
                        <a:spcBef>
                          <a:spcPct val="0"/>
                        </a:spcBef>
                        <a:spcAft>
                          <a:spcPct val="0"/>
                        </a:spcAft>
                        <a:buClrTx/>
                        <a:buSzTx/>
                        <a:buFontTx/>
                        <a:buNone/>
                        <a:tabLst/>
                      </a:pPr>
                      <a:r>
                        <a:rPr kumimoji="0" lang="en-GB" sz="800" b="0" i="0" u="none" strike="noStrike" kern="1200" cap="none" spc="0" normalizeH="0" baseline="0" noProof="0">
                          <a:ln>
                            <a:noFill/>
                          </a:ln>
                          <a:solidFill>
                            <a:prstClr val="black"/>
                          </a:solidFill>
                          <a:effectLst/>
                          <a:uLnTx/>
                          <a:uFillTx/>
                          <a:latin typeface="Calibri"/>
                          <a:ea typeface="+mn-ea"/>
                          <a:cs typeface="+mn-cs"/>
                        </a:rPr>
                        <a:t>Jun-2023</a:t>
                      </a:r>
                      <a:endParaRPr lang="en-GB" altLang="zh-CN" sz="800" kern="1200" dirty="0">
                        <a:solidFill>
                          <a:schemeClr val="dk1"/>
                        </a:solidFill>
                        <a:latin typeface="+mn-lt"/>
                        <a:ea typeface="+mn-ea"/>
                        <a:cs typeface="+mn-cs"/>
                      </a:endParaRPr>
                    </a:p>
                  </a:txBody>
                  <a:tcPr marL="48003" marR="48003" marT="0" marB="0" anchor="ctr" horzOverflow="overflow"/>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7000"/>
                        </a:lnSpc>
                        <a:spcBef>
                          <a:spcPct val="0"/>
                        </a:spcBef>
                        <a:spcAft>
                          <a:spcPts val="800"/>
                        </a:spcAft>
                        <a:buClrTx/>
                        <a:buSzTx/>
                        <a:buFontTx/>
                        <a:buNone/>
                        <a:tabLst/>
                      </a:pPr>
                      <a:r>
                        <a:rPr lang="en-GB" altLang="zh-CN" sz="800" kern="1200" dirty="0">
                          <a:solidFill>
                            <a:schemeClr val="tx1"/>
                          </a:solidFill>
                          <a:latin typeface="+mn-lt"/>
                          <a:ea typeface="+mn-ea"/>
                          <a:cs typeface="+mn-cs"/>
                        </a:rPr>
                        <a:t>65%</a:t>
                      </a:r>
                    </a:p>
                  </a:txBody>
                  <a:tcPr marL="48003" marR="48003" marT="0" marB="0" anchor="ctr" horzOverflow="overflow"/>
                </a:tc>
                <a:tc>
                  <a:txBody>
                    <a:bodyPr/>
                    <a:lstStyle/>
                    <a:p>
                      <a:pPr marL="0" marR="0" lvl="0" indent="0" algn="ctr" defTabSz="912813" rtl="0" eaLnBrk="1" fontAlgn="t" latinLnBrk="0" hangingPunct="1">
                        <a:lnSpc>
                          <a:spcPct val="100000"/>
                        </a:lnSpc>
                        <a:spcBef>
                          <a:spcPct val="0"/>
                        </a:spcBef>
                        <a:spcAft>
                          <a:spcPct val="0"/>
                        </a:spcAft>
                        <a:buClrTx/>
                        <a:buSzTx/>
                        <a:buFontTx/>
                        <a:buNone/>
                        <a:tabLst/>
                      </a:pPr>
                      <a:r>
                        <a:rPr lang="en-US" sz="800" dirty="0">
                          <a:hlinkClick r:id="rId7"/>
                        </a:rPr>
                        <a:t>SP-210957</a:t>
                      </a:r>
                      <a:endParaRPr lang="en-GB" altLang="zh-CN" sz="800" kern="1200" dirty="0">
                        <a:solidFill>
                          <a:schemeClr val="dk1"/>
                        </a:solidFill>
                        <a:latin typeface="+mn-lt"/>
                        <a:ea typeface="+mn-ea"/>
                        <a:cs typeface="+mn-cs"/>
                      </a:endParaRPr>
                    </a:p>
                  </a:txBody>
                  <a:tcPr marL="48003" marR="48003" marT="0" marB="0" anchor="ctr" horzOverflow="overflow"/>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7000"/>
                        </a:lnSpc>
                        <a:spcBef>
                          <a:spcPct val="0"/>
                        </a:spcBef>
                        <a:spcAft>
                          <a:spcPts val="800"/>
                        </a:spcAft>
                        <a:buClrTx/>
                        <a:buSzTx/>
                        <a:buFontTx/>
                        <a:buNone/>
                        <a:tabLst/>
                      </a:pPr>
                      <a:r>
                        <a:rPr lang="en-GB" altLang="zh-CN" sz="800" kern="1200" dirty="0">
                          <a:solidFill>
                            <a:srgbClr val="FF0000"/>
                          </a:solidFill>
                          <a:latin typeface="+mn-lt"/>
                          <a:ea typeface="+mn-ea"/>
                          <a:cs typeface="+mn-cs"/>
                        </a:rPr>
                        <a:t>75%</a:t>
                      </a:r>
                    </a:p>
                  </a:txBody>
                  <a:tcPr marL="48003" marR="48003" marT="0" marB="0" anchor="ctr" horzOverflow="overflow"/>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7000"/>
                        </a:lnSpc>
                        <a:spcBef>
                          <a:spcPct val="0"/>
                        </a:spcBef>
                        <a:spcAft>
                          <a:spcPts val="800"/>
                        </a:spcAft>
                        <a:buClrTx/>
                        <a:buSzTx/>
                        <a:buFontTx/>
                        <a:buNone/>
                        <a:tabLst/>
                      </a:pPr>
                      <a:endParaRPr lang="en-GB" altLang="zh-CN" sz="900" kern="1200" dirty="0">
                        <a:solidFill>
                          <a:srgbClr val="FF0000"/>
                        </a:solidFill>
                        <a:latin typeface="+mn-lt"/>
                        <a:ea typeface="+mn-ea"/>
                        <a:cs typeface="+mn-cs"/>
                      </a:endParaRPr>
                    </a:p>
                  </a:txBody>
                  <a:tcPr marL="48003" marR="48003" marT="0" marB="0" anchor="ctr" horzOverflow="overflow"/>
                </a:tc>
                <a:extLst>
                  <a:ext uri="{0D108BD9-81ED-4DB2-BD59-A6C34878D82A}">
                    <a16:rowId xmlns:a16="http://schemas.microsoft.com/office/drawing/2014/main" val="138224326"/>
                  </a:ext>
                </a:extLst>
              </a:tr>
              <a:tr h="0">
                <a:tc>
                  <a:txBody>
                    <a:bodyPr/>
                    <a:lstStyle/>
                    <a:p>
                      <a:pPr algn="ctr" fontAlgn="t"/>
                      <a:r>
                        <a:rPr lang="en-GB" sz="800" b="1" kern="1200" dirty="0">
                          <a:solidFill>
                            <a:schemeClr val="lt1"/>
                          </a:solidFill>
                          <a:latin typeface="+mn-lt"/>
                          <a:ea typeface="+mn-ea"/>
                          <a:cs typeface="+mn-cs"/>
                        </a:rPr>
                        <a:t>940024</a:t>
                      </a:r>
                    </a:p>
                  </a:txBody>
                  <a:tcPr marL="48003" marR="48003" marT="0" marB="0" anchor="ctr"/>
                </a:tc>
                <a:tc>
                  <a:txBody>
                    <a:bodyPr/>
                    <a:lstStyle/>
                    <a:p>
                      <a:pPr algn="l"/>
                      <a:r>
                        <a:rPr lang="en-US" sz="900" b="1" kern="1200" dirty="0">
                          <a:solidFill>
                            <a:schemeClr val="dk1"/>
                          </a:solidFill>
                          <a:latin typeface="+mn-lt"/>
                          <a:ea typeface="+mn-ea"/>
                          <a:cs typeface="+mn-cs"/>
                        </a:rPr>
                        <a:t>Enhanced Service Enabler Architecture Layer for Verticals Phase 2</a:t>
                      </a:r>
                    </a:p>
                  </a:txBody>
                  <a:tcPr marL="121931" marR="121931" marT="60907" marB="60907" anchor="ctr"/>
                </a:tc>
                <a:tc>
                  <a:txBody>
                    <a:bodyPr/>
                    <a:lstStyle/>
                    <a:p>
                      <a:pPr algn="ctr"/>
                      <a:r>
                        <a:rPr lang="en-GB" sz="800" kern="1200" dirty="0">
                          <a:solidFill>
                            <a:schemeClr val="dk1"/>
                          </a:solidFill>
                          <a:latin typeface="+mn-lt"/>
                          <a:ea typeface="+mn-ea"/>
                          <a:cs typeface="+mn-cs"/>
                        </a:rPr>
                        <a:t>eSEAL2</a:t>
                      </a:r>
                    </a:p>
                  </a:txBody>
                  <a:tcPr marL="121931" marR="121931" marT="60907" marB="60907" anchor="ctr"/>
                </a:tc>
                <a:tc>
                  <a:txBody>
                    <a:bodyPr/>
                    <a:lstStyle/>
                    <a:p>
                      <a:pPr algn="ctr" fontAlgn="t"/>
                      <a:r>
                        <a:rPr kumimoji="0" lang="en-GB" sz="800" b="0" i="0" u="none" strike="noStrike" kern="1200" cap="none" spc="0" normalizeH="0" baseline="0" noProof="0">
                          <a:ln>
                            <a:noFill/>
                          </a:ln>
                          <a:solidFill>
                            <a:prstClr val="black"/>
                          </a:solidFill>
                          <a:effectLst/>
                          <a:uLnTx/>
                          <a:uFillTx/>
                          <a:latin typeface="Calibri"/>
                          <a:ea typeface="+mn-ea"/>
                          <a:cs typeface="+mn-cs"/>
                        </a:rPr>
                        <a:t>Jun-2023</a:t>
                      </a:r>
                      <a:endParaRPr lang="en-GB" sz="800" kern="1200" dirty="0">
                        <a:solidFill>
                          <a:schemeClr val="dk1"/>
                        </a:solidFill>
                        <a:latin typeface="+mn-lt"/>
                        <a:ea typeface="+mn-ea"/>
                        <a:cs typeface="+mn-cs"/>
                      </a:endParaRPr>
                    </a:p>
                  </a:txBody>
                  <a:tcPr marL="48003" marR="48003" marT="0" marB="0" anchor="ctr"/>
                </a:tc>
                <a:tc>
                  <a:txBody>
                    <a:bodyPr/>
                    <a:lstStyle/>
                    <a:p>
                      <a:pPr algn="ctr">
                        <a:lnSpc>
                          <a:spcPct val="107000"/>
                        </a:lnSpc>
                        <a:spcAft>
                          <a:spcPts val="800"/>
                        </a:spcAft>
                      </a:pPr>
                      <a:r>
                        <a:rPr lang="en-GB" sz="800" kern="1200" dirty="0">
                          <a:solidFill>
                            <a:schemeClr val="tx1"/>
                          </a:solidFill>
                          <a:latin typeface="+mn-lt"/>
                          <a:ea typeface="+mn-ea"/>
                          <a:cs typeface="+mn-cs"/>
                        </a:rPr>
                        <a:t>60%</a:t>
                      </a:r>
                    </a:p>
                  </a:txBody>
                  <a:tcPr marL="48003" marR="48003" marT="0" marB="0" anchor="ctr"/>
                </a:tc>
                <a:tc>
                  <a:txBody>
                    <a:bodyPr/>
                    <a:lstStyle/>
                    <a:p>
                      <a:pPr algn="ctr" fontAlgn="t"/>
                      <a:r>
                        <a:rPr lang="en-US" sz="800" dirty="0">
                          <a:hlinkClick r:id="rId8"/>
                        </a:rPr>
                        <a:t>SP-211518</a:t>
                      </a:r>
                      <a:endParaRPr lang="en-GB" sz="800" kern="1200" dirty="0">
                        <a:solidFill>
                          <a:schemeClr val="dk1"/>
                        </a:solidFill>
                        <a:latin typeface="+mn-lt"/>
                        <a:ea typeface="+mn-ea"/>
                        <a:cs typeface="+mn-cs"/>
                      </a:endParaRPr>
                    </a:p>
                  </a:txBody>
                  <a:tcPr marL="48003" marR="48003" marT="0" marB="0" anchor="ctr"/>
                </a:tc>
                <a:tc>
                  <a:txBody>
                    <a:bodyPr/>
                    <a:lstStyle/>
                    <a:p>
                      <a:pPr algn="ctr">
                        <a:lnSpc>
                          <a:spcPct val="107000"/>
                        </a:lnSpc>
                        <a:spcAft>
                          <a:spcPts val="800"/>
                        </a:spcAft>
                      </a:pPr>
                      <a:r>
                        <a:rPr lang="en-GB" sz="800" kern="1200" dirty="0">
                          <a:solidFill>
                            <a:srgbClr val="FF0000"/>
                          </a:solidFill>
                          <a:latin typeface="+mn-lt"/>
                          <a:ea typeface="+mn-ea"/>
                          <a:cs typeface="+mn-cs"/>
                        </a:rPr>
                        <a:t>90%</a:t>
                      </a:r>
                    </a:p>
                  </a:txBody>
                  <a:tcPr marL="48003" marR="48003" marT="0" marB="0" anchor="ctr"/>
                </a:tc>
                <a:tc>
                  <a:txBody>
                    <a:bodyPr/>
                    <a:lstStyle/>
                    <a:p>
                      <a:pPr algn="l">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704368015"/>
                  </a:ext>
                </a:extLst>
              </a:tr>
              <a:tr h="0">
                <a:tc>
                  <a:txBody>
                    <a:bodyPr/>
                    <a:lstStyle/>
                    <a:p>
                      <a:pPr marL="0" marR="0" lvl="0" indent="0" algn="ctr" defTabSz="912813" rtl="0" eaLnBrk="1" fontAlgn="t" latinLnBrk="0" hangingPunct="1">
                        <a:lnSpc>
                          <a:spcPct val="100000"/>
                        </a:lnSpc>
                        <a:spcBef>
                          <a:spcPct val="0"/>
                        </a:spcBef>
                        <a:spcAft>
                          <a:spcPct val="0"/>
                        </a:spcAft>
                        <a:buClrTx/>
                        <a:buSzTx/>
                        <a:buFontTx/>
                        <a:buNone/>
                        <a:tabLst/>
                      </a:pPr>
                      <a:r>
                        <a:rPr lang="en-GB" altLang="zh-CN" sz="800" b="1" kern="1200" dirty="0">
                          <a:solidFill>
                            <a:schemeClr val="lt1"/>
                          </a:solidFill>
                          <a:latin typeface="+mn-lt"/>
                          <a:ea typeface="+mn-ea"/>
                          <a:cs typeface="+mn-cs"/>
                        </a:rPr>
                        <a:t>950026</a:t>
                      </a:r>
                    </a:p>
                  </a:txBody>
                  <a:tcPr marL="48003" marR="48003" marT="0" marB="0" anchor="ctr" horzOverflow="overflow"/>
                </a:tc>
                <a:tc>
                  <a:txBody>
                    <a:bodyPr/>
                    <a:lstStyle/>
                    <a:p>
                      <a:pPr marL="0" marR="0" lvl="0" indent="0" algn="l" defTabSz="912813" rtl="0" eaLnBrk="1" fontAlgn="base" latinLnBrk="0" hangingPunct="1">
                        <a:lnSpc>
                          <a:spcPct val="100000"/>
                        </a:lnSpc>
                        <a:spcBef>
                          <a:spcPct val="0"/>
                        </a:spcBef>
                        <a:spcAft>
                          <a:spcPct val="0"/>
                        </a:spcAft>
                        <a:buClrTx/>
                        <a:buSzTx/>
                        <a:buFontTx/>
                        <a:buNone/>
                        <a:tabLst/>
                      </a:pPr>
                      <a:r>
                        <a:rPr lang="en-US" altLang="zh-CN" sz="900" b="1" kern="1200" dirty="0">
                          <a:solidFill>
                            <a:schemeClr val="dk1"/>
                          </a:solidFill>
                          <a:latin typeface="+mn-lt"/>
                          <a:ea typeface="+mn-ea"/>
                          <a:cs typeface="+mn-cs"/>
                        </a:rPr>
                        <a:t>Message Service within the 5G system (MSGin5G) Phase 2</a:t>
                      </a:r>
                      <a:endParaRPr lang="en-GB" altLang="zh-CN" sz="900" b="1" kern="1200" dirty="0">
                        <a:solidFill>
                          <a:schemeClr val="dk1"/>
                        </a:solidFill>
                        <a:latin typeface="+mn-lt"/>
                        <a:ea typeface="+mn-ea"/>
                        <a:cs typeface="+mn-cs"/>
                      </a:endParaRPr>
                    </a:p>
                  </a:txBody>
                  <a:tcPr marL="121931" marR="121931" marT="60901" marB="60901" anchor="ctr" horzOverflow="overflow"/>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lang="en-GB" altLang="zh-CN" sz="800" kern="1200" dirty="0">
                          <a:solidFill>
                            <a:schemeClr val="dk1"/>
                          </a:solidFill>
                          <a:latin typeface="+mn-lt"/>
                          <a:ea typeface="+mn-ea"/>
                          <a:cs typeface="+mn-cs"/>
                        </a:rPr>
                        <a:t>5GMARCH_Ph2</a:t>
                      </a:r>
                    </a:p>
                  </a:txBody>
                  <a:tcPr marL="121931" marR="121931" marT="60901" marB="60901" anchor="ctr" horzOverflow="overflow"/>
                </a:tc>
                <a:tc>
                  <a:txBody>
                    <a:bodyPr/>
                    <a:lstStyle/>
                    <a:p>
                      <a:pPr marL="0" marR="0" lvl="0" indent="0" algn="ctr" defTabSz="912813" rtl="0" eaLnBrk="1" fontAlgn="t" latinLnBrk="0" hangingPunct="1">
                        <a:lnSpc>
                          <a:spcPct val="100000"/>
                        </a:lnSpc>
                        <a:spcBef>
                          <a:spcPct val="0"/>
                        </a:spcBef>
                        <a:spcAft>
                          <a:spcPct val="0"/>
                        </a:spcAft>
                        <a:buClrTx/>
                        <a:buSzTx/>
                        <a:buFontTx/>
                        <a:buNone/>
                        <a:tabLst/>
                      </a:pPr>
                      <a:r>
                        <a:rPr kumimoji="0" lang="en-GB" sz="800" b="0" i="0" u="none" strike="noStrike" kern="1200" cap="none" spc="0" normalizeH="0" baseline="0" noProof="0">
                          <a:ln>
                            <a:noFill/>
                          </a:ln>
                          <a:solidFill>
                            <a:prstClr val="black"/>
                          </a:solidFill>
                          <a:effectLst/>
                          <a:uLnTx/>
                          <a:uFillTx/>
                          <a:latin typeface="Calibri"/>
                          <a:ea typeface="+mn-ea"/>
                          <a:cs typeface="+mn-cs"/>
                        </a:rPr>
                        <a:t>Jun-2023</a:t>
                      </a:r>
                      <a:endParaRPr lang="en-GB" altLang="zh-CN" sz="800" kern="1200" dirty="0">
                        <a:solidFill>
                          <a:schemeClr val="dk1"/>
                        </a:solidFill>
                        <a:latin typeface="+mn-lt"/>
                        <a:ea typeface="+mn-ea"/>
                        <a:cs typeface="+mn-cs"/>
                      </a:endParaRPr>
                    </a:p>
                  </a:txBody>
                  <a:tcPr marL="48003" marR="48003" marT="0" marB="0" anchor="ctr" horzOverflow="overflow"/>
                </a:tc>
                <a:tc>
                  <a:txBody>
                    <a:bodyPr/>
                    <a:lstStyle/>
                    <a:p>
                      <a:pPr marL="0" marR="0" lvl="0" indent="0" algn="ctr" defTabSz="912813" rtl="0" eaLnBrk="1" fontAlgn="base" latinLnBrk="0" hangingPunct="1">
                        <a:lnSpc>
                          <a:spcPct val="107000"/>
                        </a:lnSpc>
                        <a:spcBef>
                          <a:spcPct val="0"/>
                        </a:spcBef>
                        <a:spcAft>
                          <a:spcPts val="800"/>
                        </a:spcAft>
                        <a:buClrTx/>
                        <a:buSzTx/>
                        <a:buFontTx/>
                        <a:buNone/>
                        <a:tabLst/>
                      </a:pPr>
                      <a:r>
                        <a:rPr lang="en-GB" altLang="zh-CN" sz="800" kern="1200" dirty="0">
                          <a:solidFill>
                            <a:schemeClr val="tx1"/>
                          </a:solidFill>
                          <a:latin typeface="+mn-lt"/>
                          <a:ea typeface="+mn-ea"/>
                          <a:cs typeface="+mn-cs"/>
                        </a:rPr>
                        <a:t>70%</a:t>
                      </a:r>
                    </a:p>
                  </a:txBody>
                  <a:tcPr marL="48003" marR="48003" marT="0" marB="0" anchor="ctr" horzOverflow="overflow"/>
                </a:tc>
                <a:tc>
                  <a:txBody>
                    <a:bodyPr/>
                    <a:lstStyle/>
                    <a:p>
                      <a:pPr marL="0" marR="0" lvl="0" indent="0" algn="ctr" defTabSz="912813" rtl="0" eaLnBrk="1" fontAlgn="t" latinLnBrk="0" hangingPunct="1">
                        <a:lnSpc>
                          <a:spcPct val="100000"/>
                        </a:lnSpc>
                        <a:spcBef>
                          <a:spcPct val="0"/>
                        </a:spcBef>
                        <a:spcAft>
                          <a:spcPct val="0"/>
                        </a:spcAft>
                        <a:buClrTx/>
                        <a:buSzTx/>
                        <a:buFontTx/>
                        <a:buNone/>
                        <a:tabLst/>
                      </a:pPr>
                      <a:r>
                        <a:rPr lang="en-US" sz="800" dirty="0">
                          <a:hlinkClick r:id="rId9"/>
                        </a:rPr>
                        <a:t>SP-220330</a:t>
                      </a:r>
                      <a:endParaRPr lang="en-GB" altLang="zh-CN" sz="800" kern="1200" dirty="0">
                        <a:solidFill>
                          <a:schemeClr val="dk1"/>
                        </a:solidFill>
                        <a:latin typeface="+mn-lt"/>
                        <a:ea typeface="+mn-ea"/>
                        <a:cs typeface="+mn-cs"/>
                      </a:endParaRPr>
                    </a:p>
                  </a:txBody>
                  <a:tcPr marL="48003" marR="48003" marT="0" marB="0" anchor="ctr" horzOverflow="overflow"/>
                </a:tc>
                <a:tc>
                  <a:txBody>
                    <a:bodyPr/>
                    <a:lstStyle/>
                    <a:p>
                      <a:pPr marL="0" marR="0" lvl="0" indent="0" algn="ctr" defTabSz="912813" rtl="0" eaLnBrk="1" fontAlgn="base" latinLnBrk="0" hangingPunct="1">
                        <a:lnSpc>
                          <a:spcPct val="107000"/>
                        </a:lnSpc>
                        <a:spcBef>
                          <a:spcPct val="0"/>
                        </a:spcBef>
                        <a:spcAft>
                          <a:spcPts val="800"/>
                        </a:spcAft>
                        <a:buClrTx/>
                        <a:buSzTx/>
                        <a:buFontTx/>
                        <a:buNone/>
                        <a:tabLst/>
                      </a:pPr>
                      <a:r>
                        <a:rPr lang="en-GB" altLang="zh-CN" sz="800" kern="1200" dirty="0">
                          <a:solidFill>
                            <a:srgbClr val="FF0000"/>
                          </a:solidFill>
                          <a:latin typeface="+mn-lt"/>
                          <a:ea typeface="+mn-ea"/>
                          <a:cs typeface="+mn-cs"/>
                        </a:rPr>
                        <a:t>80%</a:t>
                      </a:r>
                    </a:p>
                  </a:txBody>
                  <a:tcPr marL="48003" marR="48003" marT="0" marB="0" anchor="ctr" horzOverflow="overflow"/>
                </a:tc>
                <a:tc>
                  <a:txBody>
                    <a:bodyPr/>
                    <a:lstStyle/>
                    <a:p>
                      <a:pPr marL="0" marR="0" lvl="0" indent="0" algn="l" defTabSz="912813" rtl="0" eaLnBrk="1" fontAlgn="base" latinLnBrk="0" hangingPunct="1">
                        <a:lnSpc>
                          <a:spcPct val="107000"/>
                        </a:lnSpc>
                        <a:spcBef>
                          <a:spcPct val="0"/>
                        </a:spcBef>
                        <a:spcAft>
                          <a:spcPts val="800"/>
                        </a:spcAft>
                        <a:buClrTx/>
                        <a:buSzTx/>
                        <a:buFontTx/>
                        <a:buNone/>
                        <a:tabLst/>
                      </a:pPr>
                      <a:endParaRPr lang="en-GB" altLang="zh-CN" sz="900" kern="1200" dirty="0">
                        <a:solidFill>
                          <a:srgbClr val="FF0000"/>
                        </a:solidFill>
                        <a:latin typeface="+mn-lt"/>
                        <a:ea typeface="+mn-ea"/>
                        <a:cs typeface="+mn-cs"/>
                      </a:endParaRPr>
                    </a:p>
                  </a:txBody>
                  <a:tcPr marL="48003" marR="48003" marT="0" marB="0" anchor="ctr" horzOverflow="overflow"/>
                </a:tc>
                <a:extLst>
                  <a:ext uri="{0D108BD9-81ED-4DB2-BD59-A6C34878D82A}">
                    <a16:rowId xmlns:a16="http://schemas.microsoft.com/office/drawing/2014/main" val="857148309"/>
                  </a:ext>
                </a:extLst>
              </a:tr>
              <a:tr h="0">
                <a:tc>
                  <a:txBody>
                    <a:bodyPr/>
                    <a:lstStyle/>
                    <a:p>
                      <a:pPr algn="ctr" fontAlgn="t"/>
                      <a:r>
                        <a:rPr lang="en-GB" sz="800" b="1" kern="1200" dirty="0">
                          <a:solidFill>
                            <a:schemeClr val="lt1"/>
                          </a:solidFill>
                          <a:latin typeface="+mn-lt"/>
                          <a:ea typeface="+mn-ea"/>
                          <a:cs typeface="+mn-cs"/>
                        </a:rPr>
                        <a:t>960012</a:t>
                      </a:r>
                    </a:p>
                  </a:txBody>
                  <a:tcPr marL="48003" marR="48003" marT="0" marB="0" anchor="ctr"/>
                </a:tc>
                <a:tc>
                  <a:txBody>
                    <a:bodyPr/>
                    <a:lstStyle/>
                    <a:p>
                      <a:r>
                        <a:rPr lang="en-US" sz="900" b="1" kern="1200" dirty="0">
                          <a:solidFill>
                            <a:schemeClr val="dk1"/>
                          </a:solidFill>
                          <a:latin typeface="+mn-lt"/>
                          <a:ea typeface="+mn-ea"/>
                          <a:cs typeface="+mn-cs"/>
                        </a:rPr>
                        <a:t>Application enablement aspects for subscriber-aware northbound API access</a:t>
                      </a:r>
                      <a:endParaRPr lang="en-GB" sz="900" b="1" kern="1200" dirty="0">
                        <a:solidFill>
                          <a:schemeClr val="dk1"/>
                        </a:solidFill>
                        <a:latin typeface="+mn-lt"/>
                        <a:ea typeface="+mn-ea"/>
                        <a:cs typeface="+mn-cs"/>
                      </a:endParaRPr>
                    </a:p>
                  </a:txBody>
                  <a:tcPr marL="121931" marR="121931" marT="60905" marB="60905" anchor="ctr"/>
                </a:tc>
                <a:tc>
                  <a:txBody>
                    <a:bodyPr/>
                    <a:lstStyle/>
                    <a:p>
                      <a:pPr algn="ctr"/>
                      <a:r>
                        <a:rPr lang="en-GB" sz="800" kern="1200" dirty="0">
                          <a:solidFill>
                            <a:schemeClr val="dk1"/>
                          </a:solidFill>
                          <a:latin typeface="+mn-lt"/>
                          <a:ea typeface="+mn-ea"/>
                          <a:cs typeface="+mn-cs"/>
                        </a:rPr>
                        <a:t>SNAAPP</a:t>
                      </a:r>
                    </a:p>
                  </a:txBody>
                  <a:tcPr marL="121931" marR="121931" marT="60905" marB="60905" anchor="ctr"/>
                </a:tc>
                <a:tc>
                  <a:txBody>
                    <a:bodyPr/>
                    <a:lstStyle/>
                    <a:p>
                      <a:pPr algn="ctr" fontAlgn="t"/>
                      <a:r>
                        <a:rPr kumimoji="0" lang="en-GB" sz="800" b="0" i="0" u="none" strike="noStrike" kern="1200" cap="none" spc="0" normalizeH="0" baseline="0" noProof="0">
                          <a:ln>
                            <a:noFill/>
                          </a:ln>
                          <a:solidFill>
                            <a:prstClr val="black"/>
                          </a:solidFill>
                          <a:effectLst/>
                          <a:uLnTx/>
                          <a:uFillTx/>
                          <a:latin typeface="Calibri"/>
                          <a:ea typeface="+mn-ea"/>
                          <a:cs typeface="+mn-cs"/>
                        </a:rPr>
                        <a:t>Jun-2023</a:t>
                      </a:r>
                      <a:endParaRPr lang="en-GB" sz="800" kern="1200" dirty="0">
                        <a:solidFill>
                          <a:schemeClr val="dk1"/>
                        </a:solidFill>
                        <a:latin typeface="+mn-lt"/>
                        <a:ea typeface="+mn-ea"/>
                        <a:cs typeface="+mn-cs"/>
                      </a:endParaRPr>
                    </a:p>
                  </a:txBody>
                  <a:tcPr marL="48003" marR="48003" marT="0" marB="0" anchor="ctr"/>
                </a:tc>
                <a:tc>
                  <a:txBody>
                    <a:bodyPr/>
                    <a:lstStyle/>
                    <a:p>
                      <a:pPr algn="ctr">
                        <a:lnSpc>
                          <a:spcPct val="107000"/>
                        </a:lnSpc>
                        <a:spcAft>
                          <a:spcPts val="800"/>
                        </a:spcAft>
                      </a:pPr>
                      <a:r>
                        <a:rPr lang="en-GB" sz="800" kern="1200" dirty="0">
                          <a:solidFill>
                            <a:schemeClr val="tx1"/>
                          </a:solidFill>
                          <a:latin typeface="+mn-lt"/>
                          <a:ea typeface="+mn-ea"/>
                          <a:cs typeface="+mn-cs"/>
                        </a:rPr>
                        <a:t>55%</a:t>
                      </a:r>
                    </a:p>
                  </a:txBody>
                  <a:tcPr marL="48003" marR="48003" marT="0" marB="0" anchor="ctr"/>
                </a:tc>
                <a:tc>
                  <a:txBody>
                    <a:bodyPr/>
                    <a:lstStyle/>
                    <a:p>
                      <a:pPr algn="ctr" fontAlgn="t"/>
                      <a:r>
                        <a:rPr lang="en-US" sz="800" dirty="0">
                          <a:hlinkClick r:id="rId10"/>
                        </a:rPr>
                        <a:t>SP-220469</a:t>
                      </a:r>
                      <a:endParaRPr lang="en-GB" sz="800" kern="1200" dirty="0">
                        <a:solidFill>
                          <a:schemeClr val="dk1"/>
                        </a:solidFill>
                        <a:latin typeface="+mn-lt"/>
                        <a:ea typeface="+mn-ea"/>
                        <a:cs typeface="+mn-cs"/>
                      </a:endParaRPr>
                    </a:p>
                  </a:txBody>
                  <a:tcPr marL="48003" marR="48003" marT="0" marB="0" anchor="ctr"/>
                </a:tc>
                <a:tc>
                  <a:txBody>
                    <a:bodyPr/>
                    <a:lstStyle/>
                    <a:p>
                      <a:pPr algn="ctr">
                        <a:lnSpc>
                          <a:spcPct val="107000"/>
                        </a:lnSpc>
                        <a:spcAft>
                          <a:spcPts val="800"/>
                        </a:spcAft>
                      </a:pPr>
                      <a:r>
                        <a:rPr lang="en-GB" sz="800" kern="1200" dirty="0">
                          <a:solidFill>
                            <a:srgbClr val="FF0000"/>
                          </a:solidFill>
                          <a:latin typeface="+mn-lt"/>
                          <a:ea typeface="+mn-ea"/>
                          <a:cs typeface="+mn-cs"/>
                        </a:rPr>
                        <a:t>90%</a:t>
                      </a:r>
                    </a:p>
                  </a:txBody>
                  <a:tcPr marL="48003" marR="48003" marT="0" marB="0" anchor="ctr"/>
                </a:tc>
                <a:tc>
                  <a:txBody>
                    <a:bodyPr/>
                    <a:lstStyle/>
                    <a:p>
                      <a:pPr algn="l">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2670194519"/>
                  </a:ext>
                </a:extLst>
              </a:tr>
              <a:tr h="114019">
                <a:tc>
                  <a:txBody>
                    <a:bodyPr/>
                    <a:lstStyle/>
                    <a:p>
                      <a:pPr indent="0" algn="ctr">
                        <a:buNone/>
                      </a:pPr>
                      <a:r>
                        <a:rPr lang="en-US" sz="800" b="1" kern="1200" dirty="0">
                          <a:solidFill>
                            <a:schemeClr val="lt1"/>
                          </a:solidFill>
                          <a:latin typeface="+mn-lt"/>
                          <a:ea typeface="+mn-ea"/>
                          <a:cs typeface="+mn-cs"/>
                        </a:rPr>
                        <a:t>960013</a:t>
                      </a:r>
                      <a:endParaRPr lang="en-US" altLang="en-US" sz="800" b="1" kern="1200" dirty="0">
                        <a:solidFill>
                          <a:schemeClr val="lt1"/>
                        </a:solidFill>
                        <a:latin typeface="+mn-lt"/>
                        <a:ea typeface="+mn-ea"/>
                        <a:cs typeface="+mn-cs"/>
                      </a:endParaRPr>
                    </a:p>
                  </a:txBody>
                  <a:tcPr marL="16933" marR="16933" marT="16933" marB="60960" anchor="ctr"/>
                </a:tc>
                <a:tc>
                  <a:txBody>
                    <a:bodyPr/>
                    <a:lstStyle/>
                    <a:p>
                      <a:pPr indent="0" algn="l">
                        <a:buNone/>
                      </a:pPr>
                      <a:r>
                        <a:rPr lang="en-US" sz="900" b="1" kern="1200" dirty="0">
                          <a:solidFill>
                            <a:schemeClr val="dk1"/>
                          </a:solidFill>
                          <a:latin typeface="+mn-lt"/>
                          <a:ea typeface="+mn-ea"/>
                          <a:cs typeface="+mn-cs"/>
                        </a:rPr>
                        <a:t>Network Slice Capability Exposure for Application Layer Enablement </a:t>
                      </a:r>
                      <a:endParaRPr lang="en-US" altLang="en-US" sz="900" b="1" kern="1200" dirty="0">
                        <a:solidFill>
                          <a:schemeClr val="dk1"/>
                        </a:solidFill>
                        <a:latin typeface="+mn-lt"/>
                        <a:ea typeface="+mn-ea"/>
                        <a:cs typeface="+mn-cs"/>
                      </a:endParaRPr>
                    </a:p>
                  </a:txBody>
                  <a:tcPr marL="16933" marR="16933" marT="16933" marB="60960" anchor="ctr"/>
                </a:tc>
                <a:tc>
                  <a:txBody>
                    <a:bodyPr/>
                    <a:lstStyle/>
                    <a:p>
                      <a:pPr indent="0" algn="ctr">
                        <a:buNone/>
                      </a:pPr>
                      <a:r>
                        <a:rPr lang="en-US" sz="800" kern="1200" dirty="0">
                          <a:solidFill>
                            <a:schemeClr val="dk1"/>
                          </a:solidFill>
                          <a:latin typeface="+mn-lt"/>
                          <a:ea typeface="+mn-ea"/>
                          <a:cs typeface="+mn-cs"/>
                        </a:rPr>
                        <a:t>NSCALE</a:t>
                      </a:r>
                      <a:endParaRPr lang="en-US" altLang="en-US" sz="800" kern="1200" dirty="0">
                        <a:solidFill>
                          <a:schemeClr val="dk1"/>
                        </a:solidFill>
                        <a:latin typeface="+mn-lt"/>
                        <a:ea typeface="+mn-ea"/>
                        <a:cs typeface="+mn-cs"/>
                      </a:endParaRPr>
                    </a:p>
                  </a:txBody>
                  <a:tcPr marL="16933" marR="16933" marT="16933" marB="60960" anchor="ctr"/>
                </a:tc>
                <a:tc>
                  <a:txBody>
                    <a:bodyPr/>
                    <a:lstStyle/>
                    <a:p>
                      <a:pPr algn="ctr" fontAlgn="t"/>
                      <a:r>
                        <a:rPr kumimoji="0" lang="en-GB" sz="800" b="0" i="0" u="none" strike="noStrike" kern="1200" cap="none" spc="0" normalizeH="0" baseline="0" noProof="0">
                          <a:ln>
                            <a:noFill/>
                          </a:ln>
                          <a:solidFill>
                            <a:prstClr val="black"/>
                          </a:solidFill>
                          <a:effectLst/>
                          <a:uLnTx/>
                          <a:uFillTx/>
                          <a:latin typeface="Calibri"/>
                          <a:ea typeface="+mn-ea"/>
                          <a:cs typeface="+mn-cs"/>
                        </a:rPr>
                        <a:t>Jun-2023</a:t>
                      </a:r>
                      <a:endParaRPr lang="en-US" altLang="en-GB" sz="800" kern="1200" dirty="0">
                        <a:solidFill>
                          <a:schemeClr val="dk1"/>
                        </a:solidFill>
                        <a:latin typeface="+mn-lt"/>
                        <a:ea typeface="+mn-ea"/>
                        <a:cs typeface="+mn-cs"/>
                      </a:endParaRPr>
                    </a:p>
                  </a:txBody>
                  <a:tcPr marL="12700" marR="12700" marT="12703" marB="0" anchor="ctr"/>
                </a:tc>
                <a:tc>
                  <a:txBody>
                    <a:bodyPr/>
                    <a:lstStyle/>
                    <a:p>
                      <a:pPr marL="0" indent="0" algn="ctr" defTabSz="914400" rtl="0" eaLnBrk="1" latinLnBrk="0" hangingPunct="1">
                        <a:lnSpc>
                          <a:spcPct val="107000"/>
                        </a:lnSpc>
                        <a:spcAft>
                          <a:spcPts val="800"/>
                        </a:spcAft>
                      </a:pPr>
                      <a:r>
                        <a:rPr lang="en-US" altLang="en-GB" sz="800" kern="1200" dirty="0">
                          <a:solidFill>
                            <a:schemeClr val="tx1"/>
                          </a:solidFill>
                          <a:latin typeface="+mn-lt"/>
                          <a:ea typeface="+mn-ea"/>
                          <a:cs typeface="+mn-cs"/>
                        </a:rPr>
                        <a:t>30%</a:t>
                      </a:r>
                    </a:p>
                  </a:txBody>
                  <a:tcPr marL="48003" marR="48003" marT="0" marB="0" anchor="ctr"/>
                </a:tc>
                <a:tc>
                  <a:txBody>
                    <a:bodyPr/>
                    <a:lstStyle/>
                    <a:p>
                      <a:pPr algn="ctr" fontAlgn="t"/>
                      <a:r>
                        <a:rPr lang="en-US" sz="800" dirty="0">
                          <a:hlinkClick r:id="rId11"/>
                        </a:rPr>
                        <a:t>SP-220470</a:t>
                      </a:r>
                      <a:endParaRPr lang="en-US" altLang="en-GB" sz="800" kern="1200" dirty="0">
                        <a:solidFill>
                          <a:schemeClr val="dk1"/>
                        </a:solidFill>
                        <a:latin typeface="+mn-lt"/>
                        <a:ea typeface="+mn-ea"/>
                        <a:cs typeface="+mn-cs"/>
                      </a:endParaRPr>
                    </a:p>
                  </a:txBody>
                  <a:tcPr marL="12700" marR="12700" marT="12703" marB="0" anchor="ctr"/>
                </a:tc>
                <a:tc>
                  <a:txBody>
                    <a:bodyPr/>
                    <a:lstStyle/>
                    <a:p>
                      <a:pPr marL="0" indent="0" algn="ctr" defTabSz="914400" rtl="0" eaLnBrk="1" latinLnBrk="0" hangingPunct="1">
                        <a:lnSpc>
                          <a:spcPct val="107000"/>
                        </a:lnSpc>
                        <a:spcAft>
                          <a:spcPts val="800"/>
                        </a:spcAft>
                      </a:pPr>
                      <a:r>
                        <a:rPr lang="en-US" altLang="en-GB" sz="800" kern="1200" dirty="0">
                          <a:solidFill>
                            <a:srgbClr val="FF0000"/>
                          </a:solidFill>
                          <a:latin typeface="+mn-lt"/>
                          <a:ea typeface="+mn-ea"/>
                          <a:cs typeface="+mn-cs"/>
                        </a:rPr>
                        <a:t>70%</a:t>
                      </a:r>
                    </a:p>
                  </a:txBody>
                  <a:tcPr marL="48003" marR="48003" marT="0" marB="0" anchor="ctr"/>
                </a:tc>
                <a:tc>
                  <a:txBody>
                    <a:bodyPr/>
                    <a:lstStyle/>
                    <a:p>
                      <a:pPr marL="0" algn="l" defTabSz="914400" rtl="0" eaLnBrk="1" latinLnBrk="0" hangingPunct="1">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618020548"/>
                  </a:ext>
                </a:extLst>
              </a:tr>
              <a:tr h="0">
                <a:tc>
                  <a:txBody>
                    <a:bodyPr/>
                    <a:lstStyle/>
                    <a:p>
                      <a:pPr algn="ctr" fontAlgn="t"/>
                      <a:r>
                        <a:rPr lang="en-GB" sz="800" b="1" kern="1200" dirty="0">
                          <a:solidFill>
                            <a:schemeClr val="lt1"/>
                          </a:solidFill>
                          <a:latin typeface="+mn-lt"/>
                          <a:ea typeface="+mn-ea"/>
                          <a:cs typeface="+mn-cs"/>
                        </a:rPr>
                        <a:t>970040</a:t>
                      </a:r>
                    </a:p>
                  </a:txBody>
                  <a:tcPr marL="48003" marR="48003" marT="0" marB="0" anchor="ctr"/>
                </a:tc>
                <a:tc>
                  <a:txBody>
                    <a:bodyPr/>
                    <a:lstStyle/>
                    <a:p>
                      <a:pPr algn="l"/>
                      <a:r>
                        <a:rPr lang="en-IN" sz="900" b="1" kern="1200" dirty="0">
                          <a:solidFill>
                            <a:schemeClr val="dk1"/>
                          </a:solidFill>
                          <a:latin typeface="+mn-lt"/>
                          <a:ea typeface="+mn-ea"/>
                          <a:cs typeface="+mn-cs"/>
                        </a:rPr>
                        <a:t>Application Architecture for enabling Edge Applications Phase 2</a:t>
                      </a:r>
                    </a:p>
                  </a:txBody>
                  <a:tcPr marL="121931" marR="121931" marT="60853" marB="60853" anchor="ctr"/>
                </a:tc>
                <a:tc>
                  <a:txBody>
                    <a:bodyPr/>
                    <a:lstStyle/>
                    <a:p>
                      <a:pPr algn="ctr"/>
                      <a:r>
                        <a:rPr lang="en-GB" sz="800" kern="1200" dirty="0">
                          <a:solidFill>
                            <a:schemeClr val="dk1"/>
                          </a:solidFill>
                          <a:latin typeface="+mn-lt"/>
                          <a:ea typeface="+mn-ea"/>
                          <a:cs typeface="+mn-cs"/>
                        </a:rPr>
                        <a:t>EDGEAPP_Ph2</a:t>
                      </a:r>
                    </a:p>
                  </a:txBody>
                  <a:tcPr marL="121931" marR="121931" marT="60853" marB="60853" anchor="ctr"/>
                </a:tc>
                <a:tc>
                  <a:txBody>
                    <a:bodyPr/>
                    <a:lstStyle/>
                    <a:p>
                      <a:pPr algn="ctr" fontAlgn="t"/>
                      <a:r>
                        <a:rPr kumimoji="0" lang="en-GB" sz="800" b="0" i="0" u="none" strike="noStrike" kern="1200" cap="none" spc="0" normalizeH="0" baseline="0" noProof="0">
                          <a:ln>
                            <a:noFill/>
                          </a:ln>
                          <a:solidFill>
                            <a:prstClr val="black"/>
                          </a:solidFill>
                          <a:effectLst/>
                          <a:uLnTx/>
                          <a:uFillTx/>
                          <a:latin typeface="Calibri"/>
                          <a:ea typeface="+mn-ea"/>
                          <a:cs typeface="+mn-cs"/>
                        </a:rPr>
                        <a:t>Jun-2023</a:t>
                      </a:r>
                      <a:endParaRPr lang="en-GB" sz="800" kern="1200" dirty="0">
                        <a:solidFill>
                          <a:schemeClr val="dk1"/>
                        </a:solidFill>
                        <a:latin typeface="+mn-lt"/>
                        <a:ea typeface="+mn-ea"/>
                        <a:cs typeface="+mn-cs"/>
                      </a:endParaRPr>
                    </a:p>
                  </a:txBody>
                  <a:tcPr marL="48003" marR="48003" marT="0" marB="0" anchor="ctr"/>
                </a:tc>
                <a:tc>
                  <a:txBody>
                    <a:bodyPr/>
                    <a:lstStyle/>
                    <a:p>
                      <a:pPr algn="ctr">
                        <a:lnSpc>
                          <a:spcPct val="107000"/>
                        </a:lnSpc>
                        <a:spcAft>
                          <a:spcPts val="800"/>
                        </a:spcAft>
                      </a:pPr>
                      <a:r>
                        <a:rPr lang="en-GB" sz="800" kern="1200" dirty="0">
                          <a:solidFill>
                            <a:schemeClr val="tx1"/>
                          </a:solidFill>
                          <a:latin typeface="+mn-lt"/>
                          <a:ea typeface="+mn-ea"/>
                          <a:cs typeface="+mn-cs"/>
                        </a:rPr>
                        <a:t>30%</a:t>
                      </a:r>
                    </a:p>
                  </a:txBody>
                  <a:tcPr marL="48003" marR="48003" marT="0" marB="0" anchor="ctr"/>
                </a:tc>
                <a:tc>
                  <a:txBody>
                    <a:bodyPr/>
                    <a:lstStyle/>
                    <a:p>
                      <a:pPr algn="ctr" fontAlgn="t"/>
                      <a:r>
                        <a:rPr lang="en-US" sz="800" dirty="0">
                          <a:hlinkClick r:id="rId12"/>
                        </a:rPr>
                        <a:t>SP-220917</a:t>
                      </a:r>
                      <a:endParaRPr lang="en-GB" sz="800" kern="1200" dirty="0">
                        <a:solidFill>
                          <a:schemeClr val="dk1"/>
                        </a:solidFill>
                        <a:latin typeface="+mn-lt"/>
                        <a:ea typeface="+mn-ea"/>
                        <a:cs typeface="+mn-cs"/>
                      </a:endParaRPr>
                    </a:p>
                  </a:txBody>
                  <a:tcPr marL="48003" marR="48003" marT="0" marB="0" anchor="ctr"/>
                </a:tc>
                <a:tc>
                  <a:txBody>
                    <a:bodyPr/>
                    <a:lstStyle/>
                    <a:p>
                      <a:pPr algn="ctr">
                        <a:lnSpc>
                          <a:spcPct val="107000"/>
                        </a:lnSpc>
                        <a:spcAft>
                          <a:spcPts val="800"/>
                        </a:spcAft>
                      </a:pPr>
                      <a:r>
                        <a:rPr lang="en-GB" sz="800" kern="1200">
                          <a:solidFill>
                            <a:srgbClr val="FF0000"/>
                          </a:solidFill>
                          <a:latin typeface="+mn-lt"/>
                          <a:ea typeface="+mn-ea"/>
                          <a:cs typeface="+mn-cs"/>
                        </a:rPr>
                        <a:t>70%</a:t>
                      </a:r>
                      <a:endParaRPr lang="en-GB" sz="800" kern="1200" dirty="0">
                        <a:solidFill>
                          <a:srgbClr val="FF0000"/>
                        </a:solidFill>
                        <a:latin typeface="+mn-lt"/>
                        <a:ea typeface="+mn-ea"/>
                        <a:cs typeface="+mn-cs"/>
                      </a:endParaRPr>
                    </a:p>
                  </a:txBody>
                  <a:tcPr marL="48003" marR="48003" marT="0" marB="0" anchor="ctr"/>
                </a:tc>
                <a:tc>
                  <a:txBody>
                    <a:bodyPr/>
                    <a:lstStyle/>
                    <a:p>
                      <a:pPr algn="l">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9078421"/>
                  </a:ext>
                </a:extLst>
              </a:tr>
              <a:tr h="74371">
                <a:tc>
                  <a:txBody>
                    <a:bodyPr/>
                    <a:lstStyle/>
                    <a:p>
                      <a:pPr algn="ctr" fontAlgn="t"/>
                      <a:r>
                        <a:rPr lang="en-GB" sz="800" b="1" kern="1200" dirty="0">
                          <a:solidFill>
                            <a:schemeClr val="lt1"/>
                          </a:solidFill>
                          <a:latin typeface="+mn-lt"/>
                          <a:ea typeface="+mn-ea"/>
                          <a:cs typeface="+mn-cs"/>
                        </a:rPr>
                        <a:t>960011</a:t>
                      </a:r>
                    </a:p>
                  </a:txBody>
                  <a:tcPr marL="12700" marR="12700" marT="12708" marB="0" anchor="ctr"/>
                </a:tc>
                <a:tc>
                  <a:txBody>
                    <a:bodyPr/>
                    <a:lstStyle/>
                    <a:p>
                      <a:pPr marL="0" indent="0" algn="l" fontAlgn="t"/>
                      <a:r>
                        <a:rPr lang="en-US" sz="900" b="1" kern="1200" dirty="0">
                          <a:solidFill>
                            <a:schemeClr val="dk1"/>
                          </a:solidFill>
                          <a:latin typeface="+mn-lt"/>
                          <a:ea typeface="+mn-ea"/>
                          <a:cs typeface="+mn-cs"/>
                        </a:rPr>
                        <a:t>Edge Application Standards in 3GPP and alignment with External Organizations</a:t>
                      </a:r>
                    </a:p>
                  </a:txBody>
                  <a:tcPr marL="48003" marR="48003" marT="0" marB="0" anchor="ctr"/>
                </a:tc>
                <a:tc>
                  <a:txBody>
                    <a:bodyPr/>
                    <a:lstStyle/>
                    <a:p>
                      <a:pPr marL="0" indent="0" algn="ctr" fontAlgn="t"/>
                      <a:r>
                        <a:rPr lang="en-GB" sz="800" kern="1200" dirty="0">
                          <a:solidFill>
                            <a:schemeClr val="dk1"/>
                          </a:solidFill>
                          <a:latin typeface="+mn-lt"/>
                          <a:ea typeface="+mn-ea"/>
                          <a:cs typeface="+mn-cs"/>
                        </a:rPr>
                        <a:t>EDGEAPP_EXT</a:t>
                      </a:r>
                    </a:p>
                  </a:txBody>
                  <a:tcPr marL="48003" marR="48003" marT="0" marB="0" anchor="ctr"/>
                </a:tc>
                <a:tc>
                  <a:txBody>
                    <a:bodyPr/>
                    <a:lstStyle/>
                    <a:p>
                      <a:pPr algn="ctr" fontAlgn="t"/>
                      <a:r>
                        <a:rPr kumimoji="0" lang="en-GB" sz="800" b="0" i="0" u="none" strike="noStrike" kern="1200" cap="none" spc="0" normalizeH="0" baseline="0" noProof="0">
                          <a:ln>
                            <a:noFill/>
                          </a:ln>
                          <a:solidFill>
                            <a:prstClr val="black"/>
                          </a:solidFill>
                          <a:effectLst/>
                          <a:uLnTx/>
                          <a:uFillTx/>
                          <a:latin typeface="Calibri"/>
                          <a:ea typeface="+mn-ea"/>
                          <a:cs typeface="+mn-cs"/>
                        </a:rPr>
                        <a:t>Jun-2023</a:t>
                      </a:r>
                      <a:endParaRPr lang="en-GB" sz="800" kern="1200" dirty="0">
                        <a:solidFill>
                          <a:schemeClr val="dk1"/>
                        </a:solidFill>
                        <a:latin typeface="+mn-lt"/>
                        <a:ea typeface="+mn-ea"/>
                        <a:cs typeface="+mn-cs"/>
                      </a:endParaRP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chemeClr val="tx1"/>
                          </a:solidFill>
                          <a:latin typeface="+mn-lt"/>
                          <a:ea typeface="+mn-ea"/>
                          <a:cs typeface="+mn-cs"/>
                        </a:rPr>
                        <a:t>5%</a:t>
                      </a:r>
                    </a:p>
                  </a:txBody>
                  <a:tcPr marL="48003" marR="48003" marT="0" marB="0" anchor="ctr"/>
                </a:tc>
                <a:tc>
                  <a:txBody>
                    <a:bodyPr/>
                    <a:lstStyle/>
                    <a:p>
                      <a:pPr algn="ctr" fontAlgn="t"/>
                      <a:r>
                        <a:rPr lang="en-US" sz="800" dirty="0">
                          <a:hlinkClick r:id="rId13"/>
                        </a:rPr>
                        <a:t>SP-220990</a:t>
                      </a:r>
                      <a:endParaRPr lang="en-GB" sz="800" kern="1200" dirty="0">
                        <a:solidFill>
                          <a:schemeClr val="dk1"/>
                        </a:solidFill>
                        <a:latin typeface="+mn-lt"/>
                        <a:ea typeface="+mn-ea"/>
                        <a:cs typeface="+mn-cs"/>
                      </a:endParaRP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10%</a:t>
                      </a:r>
                    </a:p>
                  </a:txBody>
                  <a:tcPr marL="48003" marR="48003" marT="0" marB="0" anchor="ctr"/>
                </a:tc>
                <a:tc>
                  <a:txBody>
                    <a:bodyPr/>
                    <a:lstStyle/>
                    <a:p>
                      <a:pPr marL="0" algn="l" defTabSz="914296" rtl="0" eaLnBrk="1" latinLnBrk="0" hangingPunct="1">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3991755194"/>
                  </a:ext>
                </a:extLst>
              </a:tr>
              <a:tr h="368724">
                <a:tc>
                  <a:txBody>
                    <a:bodyPr/>
                    <a:lstStyle/>
                    <a:p>
                      <a:pPr algn="ctr" fontAlgn="t"/>
                      <a:r>
                        <a:rPr lang="en-GB" sz="800" b="1" kern="1200" dirty="0">
                          <a:solidFill>
                            <a:schemeClr val="lt1"/>
                          </a:solidFill>
                          <a:latin typeface="+mn-lt"/>
                          <a:ea typeface="+mn-ea"/>
                          <a:cs typeface="+mn-cs"/>
                        </a:rPr>
                        <a:t>970038</a:t>
                      </a:r>
                    </a:p>
                  </a:txBody>
                  <a:tcPr marL="9525" marR="9525" marT="9531" marB="0" anchor="ctr"/>
                </a:tc>
                <a:tc>
                  <a:txBody>
                    <a:bodyPr/>
                    <a:lstStyle/>
                    <a:p>
                      <a:pPr marL="0" indent="0" algn="l" fontAlgn="t"/>
                      <a:r>
                        <a:rPr lang="en-US" sz="900" b="1" kern="1200" dirty="0">
                          <a:solidFill>
                            <a:schemeClr val="dk1"/>
                          </a:solidFill>
                          <a:latin typeface="+mn-lt"/>
                          <a:ea typeface="+mn-ea"/>
                          <a:cs typeface="+mn-cs"/>
                        </a:rPr>
                        <a:t>Architecture for UAS Applications, Phase 2 </a:t>
                      </a:r>
                      <a:endParaRPr lang="en-GB" sz="900" b="1" kern="1200" dirty="0">
                        <a:solidFill>
                          <a:schemeClr val="dk1"/>
                        </a:solidFill>
                        <a:latin typeface="+mn-lt"/>
                        <a:ea typeface="+mn-ea"/>
                        <a:cs typeface="+mn-cs"/>
                      </a:endParaRPr>
                    </a:p>
                  </a:txBody>
                  <a:tcPr marL="36002" marR="36002" marT="0" marB="0" anchor="ctr"/>
                </a:tc>
                <a:tc>
                  <a:txBody>
                    <a:bodyPr/>
                    <a:lstStyle/>
                    <a:p>
                      <a:pPr marL="0" indent="0" algn="ctr" fontAlgn="t"/>
                      <a:r>
                        <a:rPr lang="en-GB" sz="800" kern="1200" dirty="0">
                          <a:solidFill>
                            <a:schemeClr val="dk1"/>
                          </a:solidFill>
                          <a:latin typeface="+mn-lt"/>
                          <a:ea typeface="+mn-ea"/>
                          <a:cs typeface="+mn-cs"/>
                        </a:rPr>
                        <a:t>UASAPP_Ph2</a:t>
                      </a:r>
                    </a:p>
                  </a:txBody>
                  <a:tcPr marL="36002" marR="36002" marT="0" marB="0" anchor="ctr"/>
                </a:tc>
                <a:tc>
                  <a:txBody>
                    <a:bodyPr/>
                    <a:lstStyle/>
                    <a:p>
                      <a:pPr algn="ctr" fontAlgn="t"/>
                      <a:r>
                        <a:rPr kumimoji="0" lang="en-GB" sz="800" b="0" i="0" u="none" strike="noStrike" kern="1200" cap="none" spc="0" normalizeH="0" baseline="0" noProof="0">
                          <a:ln>
                            <a:noFill/>
                          </a:ln>
                          <a:solidFill>
                            <a:prstClr val="black"/>
                          </a:solidFill>
                          <a:effectLst/>
                          <a:uLnTx/>
                          <a:uFillTx/>
                          <a:latin typeface="Calibri"/>
                          <a:ea typeface="+mn-ea"/>
                          <a:cs typeface="+mn-cs"/>
                        </a:rPr>
                        <a:t>Jun-2023</a:t>
                      </a:r>
                      <a:endParaRPr lang="en-GB" sz="800" kern="1200" dirty="0">
                        <a:solidFill>
                          <a:schemeClr val="dk1"/>
                        </a:solidFill>
                        <a:latin typeface="+mn-lt"/>
                        <a:ea typeface="+mn-ea"/>
                        <a:cs typeface="+mn-cs"/>
                      </a:endParaRPr>
                    </a:p>
                  </a:txBody>
                  <a:tcPr marL="9525" marR="9525" marT="9531" marB="0" anchor="ctr"/>
                </a:tc>
                <a:tc>
                  <a:txBody>
                    <a:bodyPr/>
                    <a:lstStyle/>
                    <a:p>
                      <a:pPr marL="0" indent="0" algn="ctr" defTabSz="914296" rtl="0" eaLnBrk="1" latinLnBrk="0" hangingPunct="1">
                        <a:lnSpc>
                          <a:spcPct val="107000"/>
                        </a:lnSpc>
                        <a:spcAft>
                          <a:spcPts val="800"/>
                        </a:spcAft>
                      </a:pPr>
                      <a:r>
                        <a:rPr lang="en-GB" sz="800" kern="1200" dirty="0">
                          <a:solidFill>
                            <a:schemeClr val="tx1"/>
                          </a:solidFill>
                          <a:latin typeface="+mn-lt"/>
                          <a:ea typeface="+mn-ea"/>
                          <a:cs typeface="+mn-cs"/>
                        </a:rPr>
                        <a:t>25%</a:t>
                      </a:r>
                    </a:p>
                  </a:txBody>
                  <a:tcPr marL="36002" marR="36002" marT="0" marB="0" anchor="ctr"/>
                </a:tc>
                <a:tc>
                  <a:txBody>
                    <a:bodyPr/>
                    <a:lstStyle/>
                    <a:p>
                      <a:pPr algn="ctr" fontAlgn="t"/>
                      <a:r>
                        <a:rPr lang="en-US" sz="800" dirty="0">
                          <a:hlinkClick r:id="rId14"/>
                        </a:rPr>
                        <a:t>SP-220915</a:t>
                      </a:r>
                      <a:endParaRPr lang="en-GB" sz="800" kern="1200" dirty="0">
                        <a:solidFill>
                          <a:schemeClr val="dk1"/>
                        </a:solidFill>
                        <a:latin typeface="+mn-lt"/>
                        <a:ea typeface="+mn-ea"/>
                        <a:cs typeface="+mn-cs"/>
                      </a:endParaRPr>
                    </a:p>
                  </a:txBody>
                  <a:tcPr marL="9525" marR="9525" marT="9531"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65%</a:t>
                      </a:r>
                    </a:p>
                  </a:txBody>
                  <a:tcPr marL="36002" marR="36002" marT="0" marB="0" anchor="ctr"/>
                </a:tc>
                <a:tc>
                  <a:txBody>
                    <a:bodyPr/>
                    <a:lstStyle/>
                    <a:p>
                      <a:pPr marL="0" algn="l" defTabSz="914296" rtl="0" eaLnBrk="1" latinLnBrk="0" hangingPunct="1">
                        <a:lnSpc>
                          <a:spcPct val="107000"/>
                        </a:lnSpc>
                        <a:spcAft>
                          <a:spcPts val="800"/>
                        </a:spcAft>
                      </a:pPr>
                      <a:r>
                        <a:rPr lang="en-US" sz="900" kern="1200" dirty="0">
                          <a:solidFill>
                            <a:srgbClr val="FF0000"/>
                          </a:solidFill>
                          <a:latin typeface="+mn-lt"/>
                          <a:ea typeface="+mn-ea"/>
                          <a:cs typeface="+mn-cs"/>
                        </a:rPr>
                        <a:t>Change of USS completed. DAA almost completed.  On coordination between Uu and PC5, nothing done</a:t>
                      </a:r>
                      <a:endParaRPr lang="en-GB" sz="900" kern="1200" dirty="0">
                        <a:solidFill>
                          <a:srgbClr val="FF0000"/>
                        </a:solidFill>
                        <a:latin typeface="+mn-lt"/>
                        <a:ea typeface="+mn-ea"/>
                        <a:cs typeface="+mn-cs"/>
                      </a:endParaRPr>
                    </a:p>
                  </a:txBody>
                  <a:tcPr marL="36002" marR="36002" marT="0" marB="0" anchor="ctr"/>
                </a:tc>
                <a:extLst>
                  <a:ext uri="{0D108BD9-81ED-4DB2-BD59-A6C34878D82A}">
                    <a16:rowId xmlns:a16="http://schemas.microsoft.com/office/drawing/2014/main" val="2738524985"/>
                  </a:ext>
                </a:extLst>
              </a:tr>
              <a:tr h="229980">
                <a:tc>
                  <a:txBody>
                    <a:bodyPr/>
                    <a:lstStyle/>
                    <a:p>
                      <a:pPr algn="ctr" fontAlgn="t"/>
                      <a:r>
                        <a:rPr lang="en-GB" sz="800" b="1" kern="1200" dirty="0">
                          <a:solidFill>
                            <a:schemeClr val="lt1"/>
                          </a:solidFill>
                          <a:latin typeface="+mn-lt"/>
                          <a:ea typeface="+mn-ea"/>
                          <a:cs typeface="+mn-cs"/>
                        </a:rPr>
                        <a:t>970037</a:t>
                      </a:r>
                    </a:p>
                  </a:txBody>
                  <a:tcPr marL="36002" marR="36002" marT="0" marB="0" anchor="ctr"/>
                </a:tc>
                <a:tc>
                  <a:txBody>
                    <a:bodyPr/>
                    <a:lstStyle/>
                    <a:p>
                      <a:r>
                        <a:rPr lang="en-US" sz="900" b="1" kern="1200" dirty="0">
                          <a:solidFill>
                            <a:schemeClr val="dk1"/>
                          </a:solidFill>
                          <a:latin typeface="+mn-lt"/>
                          <a:ea typeface="+mn-ea"/>
                          <a:cs typeface="+mn-cs"/>
                        </a:rPr>
                        <a:t>SEAL data delivery enabler for vertical applications</a:t>
                      </a:r>
                      <a:endParaRPr lang="en-GB" sz="900" b="1" kern="1200" dirty="0">
                        <a:solidFill>
                          <a:schemeClr val="dk1"/>
                        </a:solidFill>
                        <a:latin typeface="+mn-lt"/>
                        <a:ea typeface="+mn-ea"/>
                        <a:cs typeface="+mn-cs"/>
                      </a:endParaRPr>
                    </a:p>
                  </a:txBody>
                  <a:tcPr marL="91448" marR="91448" marT="45666" marB="45666" anchor="ctr"/>
                </a:tc>
                <a:tc>
                  <a:txBody>
                    <a:bodyPr/>
                    <a:lstStyle/>
                    <a:p>
                      <a:pPr algn="ctr"/>
                      <a:r>
                        <a:rPr lang="en-GB" sz="800" kern="1200" dirty="0">
                          <a:solidFill>
                            <a:schemeClr val="dk1"/>
                          </a:solidFill>
                          <a:latin typeface="+mn-lt"/>
                          <a:ea typeface="+mn-ea"/>
                          <a:cs typeface="+mn-cs"/>
                        </a:rPr>
                        <a:t>SEALDD</a:t>
                      </a:r>
                    </a:p>
                  </a:txBody>
                  <a:tcPr marL="91448" marR="91448" marT="45666" marB="45666" anchor="ctr"/>
                </a:tc>
                <a:tc>
                  <a:txBody>
                    <a:bodyPr/>
                    <a:lstStyle/>
                    <a:p>
                      <a:pPr algn="ctr" fontAlgn="t"/>
                      <a:r>
                        <a:rPr kumimoji="0" lang="en-GB" sz="800" b="0" i="0" u="none" strike="noStrike" kern="1200" cap="none" spc="0" normalizeH="0" baseline="0" noProof="0">
                          <a:ln>
                            <a:noFill/>
                          </a:ln>
                          <a:solidFill>
                            <a:prstClr val="black"/>
                          </a:solidFill>
                          <a:effectLst/>
                          <a:uLnTx/>
                          <a:uFillTx/>
                          <a:latin typeface="Calibri"/>
                          <a:ea typeface="+mn-ea"/>
                          <a:cs typeface="+mn-cs"/>
                        </a:rPr>
                        <a:t>Jun-2023</a:t>
                      </a:r>
                      <a:endParaRPr lang="en-GB" sz="800" kern="1200" dirty="0">
                        <a:solidFill>
                          <a:schemeClr val="dk1"/>
                        </a:solidFill>
                        <a:latin typeface="+mn-lt"/>
                        <a:ea typeface="+mn-ea"/>
                        <a:cs typeface="+mn-cs"/>
                      </a:endParaRPr>
                    </a:p>
                  </a:txBody>
                  <a:tcPr marL="36002" marR="36002" marT="0" marB="0" anchor="ctr"/>
                </a:tc>
                <a:tc>
                  <a:txBody>
                    <a:bodyPr/>
                    <a:lstStyle/>
                    <a:p>
                      <a:pPr algn="ctr">
                        <a:lnSpc>
                          <a:spcPct val="107000"/>
                        </a:lnSpc>
                        <a:spcAft>
                          <a:spcPts val="800"/>
                        </a:spcAft>
                      </a:pPr>
                      <a:r>
                        <a:rPr lang="en-GB" sz="800" kern="1200" dirty="0">
                          <a:solidFill>
                            <a:schemeClr val="tx1"/>
                          </a:solidFill>
                          <a:latin typeface="+mn-lt"/>
                          <a:ea typeface="+mn-ea"/>
                          <a:cs typeface="+mn-cs"/>
                        </a:rPr>
                        <a:t>60%</a:t>
                      </a:r>
                    </a:p>
                  </a:txBody>
                  <a:tcPr marL="36002" marR="36002" marT="0" marB="0" anchor="ctr"/>
                </a:tc>
                <a:tc>
                  <a:txBody>
                    <a:bodyPr/>
                    <a:lstStyle/>
                    <a:p>
                      <a:pPr algn="ctr" fontAlgn="t"/>
                      <a:r>
                        <a:rPr lang="en-US" sz="800" dirty="0">
                          <a:hlinkClick r:id="rId15"/>
                        </a:rPr>
                        <a:t>SP-220914</a:t>
                      </a:r>
                      <a:endParaRPr lang="en-GB" sz="800" kern="1200" dirty="0">
                        <a:solidFill>
                          <a:schemeClr val="dk1"/>
                        </a:solidFill>
                        <a:latin typeface="+mn-lt"/>
                        <a:ea typeface="+mn-ea"/>
                        <a:cs typeface="+mn-cs"/>
                      </a:endParaRPr>
                    </a:p>
                  </a:txBody>
                  <a:tcPr marL="36002" marR="36002" marT="0" marB="0" anchor="ctr"/>
                </a:tc>
                <a:tc>
                  <a:txBody>
                    <a:bodyPr/>
                    <a:lstStyle/>
                    <a:p>
                      <a:pPr algn="ctr">
                        <a:lnSpc>
                          <a:spcPct val="107000"/>
                        </a:lnSpc>
                        <a:spcAft>
                          <a:spcPts val="800"/>
                        </a:spcAft>
                      </a:pPr>
                      <a:r>
                        <a:rPr lang="en-GB" sz="800" kern="1200" dirty="0">
                          <a:solidFill>
                            <a:srgbClr val="FF0000"/>
                          </a:solidFill>
                          <a:latin typeface="+mn-lt"/>
                          <a:ea typeface="+mn-ea"/>
                          <a:cs typeface="+mn-cs"/>
                        </a:rPr>
                        <a:t>85%</a:t>
                      </a:r>
                    </a:p>
                  </a:txBody>
                  <a:tcPr marL="36002" marR="36002" marT="0" marB="0" anchor="ctr"/>
                </a:tc>
                <a:tc>
                  <a:txBody>
                    <a:bodyPr/>
                    <a:lstStyle/>
                    <a:p>
                      <a:pPr algn="l">
                        <a:lnSpc>
                          <a:spcPct val="107000"/>
                        </a:lnSpc>
                        <a:spcAft>
                          <a:spcPts val="800"/>
                        </a:spcAft>
                      </a:pPr>
                      <a:endParaRPr lang="en-GB" sz="900" kern="1200" dirty="0">
                        <a:solidFill>
                          <a:srgbClr val="FF0000"/>
                        </a:solidFill>
                        <a:latin typeface="+mn-lt"/>
                        <a:ea typeface="+mn-ea"/>
                        <a:cs typeface="+mn-cs"/>
                      </a:endParaRPr>
                    </a:p>
                  </a:txBody>
                  <a:tcPr marL="36002" marR="36002" marT="0" marB="0" anchor="ctr"/>
                </a:tc>
                <a:extLst>
                  <a:ext uri="{0D108BD9-81ED-4DB2-BD59-A6C34878D82A}">
                    <a16:rowId xmlns:a16="http://schemas.microsoft.com/office/drawing/2014/main" val="4016702696"/>
                  </a:ext>
                </a:extLst>
              </a:tr>
              <a:tr h="229980">
                <a:tc>
                  <a:txBody>
                    <a:bodyPr/>
                    <a:lstStyle/>
                    <a:p>
                      <a:pPr algn="ctr" fontAlgn="t"/>
                      <a:r>
                        <a:rPr lang="en-GB" sz="800" b="1" kern="1200" dirty="0">
                          <a:solidFill>
                            <a:schemeClr val="lt1"/>
                          </a:solidFill>
                          <a:latin typeface="+mn-lt"/>
                          <a:ea typeface="+mn-ea"/>
                          <a:cs typeface="+mn-cs"/>
                        </a:rPr>
                        <a:t>970039</a:t>
                      </a:r>
                    </a:p>
                  </a:txBody>
                  <a:tcPr marL="36002" marR="36002" marT="0" marB="0" anchor="ctr"/>
                </a:tc>
                <a:tc>
                  <a:txBody>
                    <a:bodyPr/>
                    <a:lstStyle/>
                    <a:p>
                      <a:r>
                        <a:rPr lang="en-US" sz="900" b="1" kern="1200" dirty="0">
                          <a:solidFill>
                            <a:schemeClr val="dk1"/>
                          </a:solidFill>
                          <a:latin typeface="+mn-lt"/>
                          <a:ea typeface="+mn-ea"/>
                          <a:cs typeface="+mn-cs"/>
                        </a:rPr>
                        <a:t>Application layer support for V2X services; Phase 3</a:t>
                      </a:r>
                      <a:endParaRPr lang="en-GB" sz="900" b="1" kern="1200" dirty="0">
                        <a:solidFill>
                          <a:schemeClr val="dk1"/>
                        </a:solidFill>
                        <a:latin typeface="+mn-lt"/>
                        <a:ea typeface="+mn-ea"/>
                        <a:cs typeface="+mn-cs"/>
                      </a:endParaRPr>
                    </a:p>
                  </a:txBody>
                  <a:tcPr marL="91448" marR="91448" marT="45605" marB="45605" anchor="ctr"/>
                </a:tc>
                <a:tc>
                  <a:txBody>
                    <a:bodyPr/>
                    <a:lstStyle/>
                    <a:p>
                      <a:pPr algn="ctr"/>
                      <a:r>
                        <a:rPr lang="en-GB" sz="800" kern="1200" dirty="0">
                          <a:solidFill>
                            <a:schemeClr val="dk1"/>
                          </a:solidFill>
                          <a:latin typeface="+mn-lt"/>
                          <a:ea typeface="+mn-ea"/>
                          <a:cs typeface="+mn-cs"/>
                        </a:rPr>
                        <a:t>V2XAPP_Ph3</a:t>
                      </a:r>
                    </a:p>
                  </a:txBody>
                  <a:tcPr marL="91448" marR="91448" marT="45605" marB="45605" anchor="ctr"/>
                </a:tc>
                <a:tc>
                  <a:txBody>
                    <a:bodyPr/>
                    <a:lstStyle/>
                    <a:p>
                      <a:pPr algn="ctr" fontAlgn="t"/>
                      <a:r>
                        <a:rPr kumimoji="0" lang="en-GB" sz="800" b="0" i="0" u="none" strike="noStrike" kern="1200" cap="none" spc="0" normalizeH="0" baseline="0" noProof="0">
                          <a:ln>
                            <a:noFill/>
                          </a:ln>
                          <a:solidFill>
                            <a:prstClr val="black"/>
                          </a:solidFill>
                          <a:effectLst/>
                          <a:uLnTx/>
                          <a:uFillTx/>
                          <a:latin typeface="Calibri"/>
                          <a:ea typeface="+mn-ea"/>
                          <a:cs typeface="+mn-cs"/>
                        </a:rPr>
                        <a:t>Jun-2023</a:t>
                      </a:r>
                      <a:endParaRPr lang="en-GB" sz="800" kern="1200" dirty="0">
                        <a:solidFill>
                          <a:schemeClr val="dk1"/>
                        </a:solidFill>
                        <a:latin typeface="+mn-lt"/>
                        <a:ea typeface="+mn-ea"/>
                        <a:cs typeface="+mn-cs"/>
                      </a:endParaRPr>
                    </a:p>
                  </a:txBody>
                  <a:tcPr marL="36002" marR="36002" marT="0" marB="0" anchor="ctr"/>
                </a:tc>
                <a:tc>
                  <a:txBody>
                    <a:bodyPr/>
                    <a:lstStyle/>
                    <a:p>
                      <a:pPr algn="ctr">
                        <a:lnSpc>
                          <a:spcPct val="107000"/>
                        </a:lnSpc>
                        <a:spcAft>
                          <a:spcPts val="800"/>
                        </a:spcAft>
                      </a:pPr>
                      <a:r>
                        <a:rPr lang="en-GB" sz="800" kern="1200" dirty="0">
                          <a:solidFill>
                            <a:schemeClr val="tx1"/>
                          </a:solidFill>
                          <a:latin typeface="+mn-lt"/>
                          <a:ea typeface="+mn-ea"/>
                          <a:cs typeface="+mn-cs"/>
                        </a:rPr>
                        <a:t>45%</a:t>
                      </a:r>
                    </a:p>
                  </a:txBody>
                  <a:tcPr marL="36002" marR="36002" marT="0" marB="0" anchor="ctr"/>
                </a:tc>
                <a:tc>
                  <a:txBody>
                    <a:bodyPr/>
                    <a:lstStyle/>
                    <a:p>
                      <a:pPr algn="ctr" fontAlgn="t"/>
                      <a:r>
                        <a:rPr lang="en-US" sz="800" dirty="0">
                          <a:hlinkClick r:id="rId16"/>
                        </a:rPr>
                        <a:t>SP-220916</a:t>
                      </a:r>
                      <a:endParaRPr lang="en-GB" sz="800" kern="1200" dirty="0">
                        <a:solidFill>
                          <a:schemeClr val="dk1"/>
                        </a:solidFill>
                        <a:latin typeface="+mn-lt"/>
                        <a:ea typeface="+mn-ea"/>
                        <a:cs typeface="+mn-cs"/>
                      </a:endParaRPr>
                    </a:p>
                  </a:txBody>
                  <a:tcPr marL="36002" marR="36002" marT="0" marB="0" anchor="ctr"/>
                </a:tc>
                <a:tc>
                  <a:txBody>
                    <a:bodyPr/>
                    <a:lstStyle/>
                    <a:p>
                      <a:pPr algn="ctr">
                        <a:lnSpc>
                          <a:spcPct val="107000"/>
                        </a:lnSpc>
                        <a:spcAft>
                          <a:spcPts val="800"/>
                        </a:spcAft>
                      </a:pPr>
                      <a:r>
                        <a:rPr lang="en-GB" sz="800" kern="1200" dirty="0">
                          <a:solidFill>
                            <a:srgbClr val="FF0000"/>
                          </a:solidFill>
                          <a:latin typeface="+mn-lt"/>
                          <a:ea typeface="+mn-ea"/>
                          <a:cs typeface="+mn-cs"/>
                        </a:rPr>
                        <a:t>75%</a:t>
                      </a:r>
                    </a:p>
                  </a:txBody>
                  <a:tcPr marL="36002" marR="36002" marT="0" marB="0" anchor="ctr"/>
                </a:tc>
                <a:tc>
                  <a:txBody>
                    <a:bodyPr/>
                    <a:lstStyle/>
                    <a:p>
                      <a:pPr algn="l">
                        <a:lnSpc>
                          <a:spcPct val="107000"/>
                        </a:lnSpc>
                        <a:spcAft>
                          <a:spcPts val="800"/>
                        </a:spcAft>
                      </a:pPr>
                      <a:endParaRPr lang="en-GB" sz="900" kern="1200" dirty="0">
                        <a:solidFill>
                          <a:srgbClr val="FF0000"/>
                        </a:solidFill>
                        <a:latin typeface="+mn-lt"/>
                        <a:ea typeface="+mn-ea"/>
                        <a:cs typeface="+mn-cs"/>
                      </a:endParaRPr>
                    </a:p>
                  </a:txBody>
                  <a:tcPr marL="36002" marR="36002" marT="0" marB="0" anchor="ctr"/>
                </a:tc>
                <a:extLst>
                  <a:ext uri="{0D108BD9-81ED-4DB2-BD59-A6C34878D82A}">
                    <a16:rowId xmlns:a16="http://schemas.microsoft.com/office/drawing/2014/main" val="3837778040"/>
                  </a:ext>
                </a:extLst>
              </a:tr>
              <a:tr h="148083">
                <a:tc>
                  <a:txBody>
                    <a:bodyPr/>
                    <a:lstStyle/>
                    <a:p>
                      <a:pPr indent="0" algn="ctr">
                        <a:buNone/>
                      </a:pPr>
                      <a:r>
                        <a:rPr lang="en-US" sz="800" b="1" kern="1200" dirty="0">
                          <a:solidFill>
                            <a:schemeClr val="lt1"/>
                          </a:solidFill>
                          <a:latin typeface="+mn-lt"/>
                          <a:ea typeface="+mn-ea"/>
                          <a:cs typeface="+mn-cs"/>
                        </a:rPr>
                        <a:t>970036</a:t>
                      </a:r>
                      <a:endParaRPr lang="en-US" altLang="en-US" sz="800" b="1" kern="1200" dirty="0">
                        <a:solidFill>
                          <a:schemeClr val="lt1"/>
                        </a:solidFill>
                        <a:latin typeface="+mn-lt"/>
                        <a:ea typeface="+mn-ea"/>
                        <a:cs typeface="+mn-cs"/>
                      </a:endParaRPr>
                    </a:p>
                  </a:txBody>
                  <a:tcPr marL="12700" marR="12700" marT="12700" anchor="ctr"/>
                </a:tc>
                <a:tc>
                  <a:txBody>
                    <a:bodyPr/>
                    <a:lstStyle/>
                    <a:p>
                      <a:pPr indent="0">
                        <a:buNone/>
                      </a:pPr>
                      <a:r>
                        <a:rPr lang="en-US" sz="900" b="1" kern="1200" dirty="0">
                          <a:solidFill>
                            <a:schemeClr val="dk1"/>
                          </a:solidFill>
                          <a:latin typeface="+mn-lt"/>
                          <a:ea typeface="+mn-ea"/>
                          <a:cs typeface="+mn-cs"/>
                        </a:rPr>
                        <a:t>Application Data Analytics Enablement Service</a:t>
                      </a:r>
                    </a:p>
                  </a:txBody>
                  <a:tcPr marL="12700" marR="12700" marT="12700" anchor="ctr"/>
                </a:tc>
                <a:tc>
                  <a:txBody>
                    <a:bodyPr/>
                    <a:lstStyle/>
                    <a:p>
                      <a:pPr indent="0" algn="ctr">
                        <a:buNone/>
                      </a:pPr>
                      <a:r>
                        <a:rPr lang="en-US" sz="800" kern="1200" dirty="0">
                          <a:solidFill>
                            <a:schemeClr val="dk1"/>
                          </a:solidFill>
                          <a:latin typeface="+mn-lt"/>
                          <a:ea typeface="+mn-ea"/>
                          <a:cs typeface="+mn-cs"/>
                        </a:rPr>
                        <a:t>ADAES</a:t>
                      </a:r>
                      <a:endParaRPr lang="en-US" altLang="en-US" sz="800" kern="1200" dirty="0">
                        <a:solidFill>
                          <a:schemeClr val="dk1"/>
                        </a:solidFill>
                        <a:latin typeface="+mn-lt"/>
                        <a:ea typeface="+mn-ea"/>
                        <a:cs typeface="+mn-cs"/>
                      </a:endParaRPr>
                    </a:p>
                  </a:txBody>
                  <a:tcPr marL="12700" marR="12700" marT="12700" anchor="ctr"/>
                </a:tc>
                <a:tc>
                  <a:txBody>
                    <a:bodyPr/>
                    <a:lstStyle/>
                    <a:p>
                      <a:pPr algn="ctr" fontAlgn="t"/>
                      <a:r>
                        <a:rPr kumimoji="0" lang="en-GB" sz="800" b="0" i="0" u="none" strike="noStrike" kern="1200" cap="none" spc="0" normalizeH="0" baseline="0" noProof="0">
                          <a:ln>
                            <a:noFill/>
                          </a:ln>
                          <a:solidFill>
                            <a:prstClr val="black"/>
                          </a:solidFill>
                          <a:effectLst/>
                          <a:uLnTx/>
                          <a:uFillTx/>
                          <a:latin typeface="Calibri"/>
                          <a:ea typeface="+mn-ea"/>
                          <a:cs typeface="+mn-cs"/>
                        </a:rPr>
                        <a:t>Jun-2023</a:t>
                      </a:r>
                      <a:endParaRPr lang="en-US" altLang="en-GB" sz="800" kern="1200" dirty="0">
                        <a:solidFill>
                          <a:schemeClr val="dk1"/>
                        </a:solidFill>
                        <a:latin typeface="+mn-lt"/>
                        <a:ea typeface="+mn-ea"/>
                        <a:cs typeface="+mn-cs"/>
                      </a:endParaRPr>
                    </a:p>
                  </a:txBody>
                  <a:tcPr marL="9525" marR="9525" marT="9527" marB="0" anchor="ctr"/>
                </a:tc>
                <a:tc>
                  <a:txBody>
                    <a:bodyPr/>
                    <a:lstStyle/>
                    <a:p>
                      <a:pPr marL="0" indent="0" algn="ctr" defTabSz="914400" rtl="0" eaLnBrk="1" latinLnBrk="0" hangingPunct="1">
                        <a:lnSpc>
                          <a:spcPct val="107000"/>
                        </a:lnSpc>
                        <a:spcAft>
                          <a:spcPts val="800"/>
                        </a:spcAft>
                      </a:pPr>
                      <a:r>
                        <a:rPr lang="en-US" altLang="en-GB" sz="800" kern="1200" dirty="0">
                          <a:solidFill>
                            <a:schemeClr val="tx1"/>
                          </a:solidFill>
                          <a:latin typeface="+mn-lt"/>
                          <a:ea typeface="+mn-ea"/>
                          <a:cs typeface="+mn-cs"/>
                        </a:rPr>
                        <a:t>45%</a:t>
                      </a:r>
                    </a:p>
                  </a:txBody>
                  <a:tcPr marL="36002" marR="36002" marT="0" marB="0" anchor="ctr"/>
                </a:tc>
                <a:tc>
                  <a:txBody>
                    <a:bodyPr/>
                    <a:lstStyle/>
                    <a:p>
                      <a:pPr algn="ctr" fontAlgn="t"/>
                      <a:r>
                        <a:rPr lang="en-US" sz="800" dirty="0">
                          <a:hlinkClick r:id="rId17"/>
                        </a:rPr>
                        <a:t>SP-220913</a:t>
                      </a:r>
                      <a:endParaRPr lang="en-US" altLang="en-GB" sz="800" kern="1200" dirty="0">
                        <a:solidFill>
                          <a:schemeClr val="dk1"/>
                        </a:solidFill>
                        <a:latin typeface="+mn-lt"/>
                        <a:ea typeface="+mn-ea"/>
                        <a:cs typeface="+mn-cs"/>
                      </a:endParaRPr>
                    </a:p>
                  </a:txBody>
                  <a:tcPr marL="9525" marR="9525" marT="9527" marB="0" anchor="ctr"/>
                </a:tc>
                <a:tc>
                  <a:txBody>
                    <a:bodyPr/>
                    <a:lstStyle/>
                    <a:p>
                      <a:pPr marL="0" indent="0" algn="ctr" defTabSz="914400" rtl="0" eaLnBrk="1" latinLnBrk="0" hangingPunct="1">
                        <a:lnSpc>
                          <a:spcPct val="107000"/>
                        </a:lnSpc>
                        <a:spcAft>
                          <a:spcPts val="800"/>
                        </a:spcAft>
                      </a:pPr>
                      <a:r>
                        <a:rPr lang="en-US" altLang="en-GB" sz="800" kern="1200" dirty="0">
                          <a:solidFill>
                            <a:srgbClr val="FF0000"/>
                          </a:solidFill>
                          <a:latin typeface="+mn-lt"/>
                          <a:ea typeface="+mn-ea"/>
                          <a:cs typeface="+mn-cs"/>
                        </a:rPr>
                        <a:t>80%</a:t>
                      </a:r>
                    </a:p>
                  </a:txBody>
                  <a:tcPr marL="36002" marR="36002" marT="0" marB="0" anchor="ctr"/>
                </a:tc>
                <a:tc>
                  <a:txBody>
                    <a:bodyPr/>
                    <a:lstStyle/>
                    <a:p>
                      <a:pPr marL="0" algn="l" defTabSz="914400" rtl="0" eaLnBrk="1" latinLnBrk="0" hangingPunct="1">
                        <a:lnSpc>
                          <a:spcPct val="107000"/>
                        </a:lnSpc>
                        <a:spcAft>
                          <a:spcPts val="800"/>
                        </a:spcAft>
                      </a:pPr>
                      <a:r>
                        <a:rPr lang="en-GB" sz="900" kern="1200" dirty="0">
                          <a:solidFill>
                            <a:srgbClr val="FF0000"/>
                          </a:solidFill>
                          <a:latin typeface="+mn-lt"/>
                          <a:ea typeface="+mn-ea"/>
                          <a:cs typeface="+mn-cs"/>
                        </a:rPr>
                        <a:t>Sent for information; WID was revised to capture the TS 23.436 title change and add minor updates (at objectives and impacted TSs)</a:t>
                      </a:r>
                    </a:p>
                  </a:txBody>
                  <a:tcPr marL="36002" marR="36002" marT="0" marB="0" anchor="ctr"/>
                </a:tc>
                <a:extLst>
                  <a:ext uri="{0D108BD9-81ED-4DB2-BD59-A6C34878D82A}">
                    <a16:rowId xmlns:a16="http://schemas.microsoft.com/office/drawing/2014/main" val="3563774468"/>
                  </a:ext>
                </a:extLst>
              </a:tr>
              <a:tr h="137695">
                <a:tc>
                  <a:txBody>
                    <a:bodyPr/>
                    <a:lstStyle/>
                    <a:p>
                      <a:pPr algn="ctr" fontAlgn="t"/>
                      <a:r>
                        <a:rPr lang="en-GB" sz="800" b="1" kern="1200" dirty="0">
                          <a:solidFill>
                            <a:schemeClr val="lt1"/>
                          </a:solidFill>
                          <a:latin typeface="+mn-lt"/>
                          <a:ea typeface="+mn-ea"/>
                          <a:cs typeface="+mn-cs"/>
                        </a:rPr>
                        <a:t>980109</a:t>
                      </a:r>
                    </a:p>
                  </a:txBody>
                  <a:tcPr marL="9525" marR="9525" marT="9531" marB="0" anchor="ctr"/>
                </a:tc>
                <a:tc>
                  <a:txBody>
                    <a:bodyPr/>
                    <a:lstStyle/>
                    <a:p>
                      <a:pPr marL="0" indent="0" algn="l" fontAlgn="t"/>
                      <a:r>
                        <a:rPr lang="en-US" sz="900" b="1" kern="1200" dirty="0">
                          <a:solidFill>
                            <a:schemeClr val="dk1"/>
                          </a:solidFill>
                          <a:latin typeface="+mn-lt"/>
                          <a:ea typeface="+mn-ea"/>
                          <a:cs typeface="+mn-cs"/>
                        </a:rPr>
                        <a:t>New WID on 5G-enabled fused location service capability exposure</a:t>
                      </a:r>
                      <a:endParaRPr lang="en-GB" sz="900" b="1" kern="1200" dirty="0">
                        <a:solidFill>
                          <a:schemeClr val="dk1"/>
                        </a:solidFill>
                        <a:latin typeface="+mn-lt"/>
                        <a:ea typeface="+mn-ea"/>
                        <a:cs typeface="+mn-cs"/>
                      </a:endParaRPr>
                    </a:p>
                  </a:txBody>
                  <a:tcPr marL="36002" marR="36002" marT="0" marB="0" anchor="ctr"/>
                </a:tc>
                <a:tc>
                  <a:txBody>
                    <a:bodyPr/>
                    <a:lstStyle/>
                    <a:p>
                      <a:pPr marL="0" indent="0" algn="ctr" fontAlgn="t"/>
                      <a:r>
                        <a:rPr lang="en-GB" sz="800" kern="1200" dirty="0">
                          <a:solidFill>
                            <a:schemeClr val="dk1"/>
                          </a:solidFill>
                          <a:latin typeface="+mn-lt"/>
                          <a:ea typeface="+mn-ea"/>
                          <a:cs typeface="+mn-cs"/>
                        </a:rPr>
                        <a:t>5GFLS</a:t>
                      </a:r>
                    </a:p>
                  </a:txBody>
                  <a:tcPr marL="36002" marR="36002" marT="0" marB="0" anchor="ctr"/>
                </a:tc>
                <a:tc>
                  <a:txBody>
                    <a:bodyPr/>
                    <a:lstStyle/>
                    <a:p>
                      <a:pPr algn="ctr" fontAlgn="t"/>
                      <a:r>
                        <a:rPr kumimoji="0" lang="en-GB" sz="800" b="0" i="0" u="none" strike="noStrike" kern="1200" cap="none" spc="0" normalizeH="0" baseline="0" noProof="0">
                          <a:ln>
                            <a:noFill/>
                          </a:ln>
                          <a:solidFill>
                            <a:prstClr val="black"/>
                          </a:solidFill>
                          <a:effectLst/>
                          <a:uLnTx/>
                          <a:uFillTx/>
                          <a:latin typeface="Calibri"/>
                          <a:ea typeface="+mn-ea"/>
                          <a:cs typeface="+mn-cs"/>
                        </a:rPr>
                        <a:t>Jun-2023</a:t>
                      </a:r>
                      <a:endParaRPr lang="en-GB" sz="800" kern="1200" dirty="0">
                        <a:solidFill>
                          <a:schemeClr val="dk1"/>
                        </a:solidFill>
                        <a:latin typeface="+mn-lt"/>
                        <a:ea typeface="+mn-ea"/>
                        <a:cs typeface="+mn-cs"/>
                      </a:endParaRPr>
                    </a:p>
                  </a:txBody>
                  <a:tcPr marL="9525" marR="9525" marT="9531" marB="0" anchor="ctr"/>
                </a:tc>
                <a:tc>
                  <a:txBody>
                    <a:bodyPr/>
                    <a:lstStyle/>
                    <a:p>
                      <a:pPr marL="0" indent="0" algn="ctr" defTabSz="914296" rtl="0" eaLnBrk="1" latinLnBrk="0" hangingPunct="1">
                        <a:lnSpc>
                          <a:spcPct val="107000"/>
                        </a:lnSpc>
                        <a:spcAft>
                          <a:spcPts val="800"/>
                        </a:spcAft>
                      </a:pPr>
                      <a:r>
                        <a:rPr lang="en-GB" sz="800" kern="1200" dirty="0">
                          <a:solidFill>
                            <a:schemeClr val="tx1"/>
                          </a:solidFill>
                          <a:latin typeface="+mn-lt"/>
                          <a:ea typeface="+mn-ea"/>
                          <a:cs typeface="+mn-cs"/>
                        </a:rPr>
                        <a:t>0%</a:t>
                      </a:r>
                    </a:p>
                  </a:txBody>
                  <a:tcPr marL="36002" marR="36002" marT="0" marB="0" anchor="ctr"/>
                </a:tc>
                <a:tc>
                  <a:txBody>
                    <a:bodyPr/>
                    <a:lstStyle/>
                    <a:p>
                      <a:pPr algn="ctr" fontAlgn="t"/>
                      <a:r>
                        <a:rPr lang="en-GB" sz="800" kern="1200" dirty="0">
                          <a:solidFill>
                            <a:schemeClr val="dk1"/>
                          </a:solidFill>
                          <a:latin typeface="+mn-lt"/>
                          <a:ea typeface="+mn-ea"/>
                          <a:cs typeface="+mn-cs"/>
                          <a:hlinkClick r:id="rId18"/>
                        </a:rPr>
                        <a:t>SP-221234</a:t>
                      </a:r>
                      <a:endParaRPr lang="en-GB" sz="800" kern="1200" dirty="0">
                        <a:solidFill>
                          <a:schemeClr val="dk1"/>
                        </a:solidFill>
                        <a:latin typeface="+mn-lt"/>
                        <a:ea typeface="+mn-ea"/>
                        <a:cs typeface="+mn-cs"/>
                      </a:endParaRPr>
                    </a:p>
                  </a:txBody>
                  <a:tcPr marL="9525" marR="9525" marT="9531"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60%</a:t>
                      </a:r>
                    </a:p>
                  </a:txBody>
                  <a:tcPr marL="36002" marR="36002" marT="0" marB="0" anchor="ctr"/>
                </a:tc>
                <a:tc>
                  <a:txBody>
                    <a:bodyPr/>
                    <a:lstStyle/>
                    <a:p>
                      <a:pPr marL="0" algn="l" defTabSz="914296" rtl="0" eaLnBrk="1" latinLnBrk="0" hangingPunct="1">
                        <a:lnSpc>
                          <a:spcPct val="107000"/>
                        </a:lnSpc>
                        <a:spcAft>
                          <a:spcPts val="800"/>
                        </a:spcAft>
                      </a:pPr>
                      <a:endParaRPr lang="en-GB" sz="900" kern="1200" dirty="0">
                        <a:solidFill>
                          <a:srgbClr val="FF0000"/>
                        </a:solidFill>
                        <a:latin typeface="+mn-lt"/>
                        <a:ea typeface="+mn-ea"/>
                        <a:cs typeface="+mn-cs"/>
                      </a:endParaRPr>
                    </a:p>
                  </a:txBody>
                  <a:tcPr marL="36002" marR="36002" marT="0" marB="0" anchor="ctr"/>
                </a:tc>
                <a:extLst>
                  <a:ext uri="{0D108BD9-81ED-4DB2-BD59-A6C34878D82A}">
                    <a16:rowId xmlns:a16="http://schemas.microsoft.com/office/drawing/2014/main" val="3494507564"/>
                  </a:ext>
                </a:extLst>
              </a:tr>
              <a:tr h="148083">
                <a:tc>
                  <a:txBody>
                    <a:bodyPr/>
                    <a:lstStyle/>
                    <a:p>
                      <a:pPr algn="ctr" fontAlgn="t"/>
                      <a:r>
                        <a:rPr lang="en-GB" sz="800" b="1" kern="1200" dirty="0" err="1">
                          <a:solidFill>
                            <a:schemeClr val="lt1"/>
                          </a:solidFill>
                          <a:latin typeface="+mn-lt"/>
                          <a:ea typeface="+mn-ea"/>
                          <a:cs typeface="+mn-cs"/>
                        </a:rPr>
                        <a:t>Xxxxxx</a:t>
                      </a:r>
                      <a:endParaRPr lang="en-GB" sz="800" b="1" kern="1200" dirty="0">
                        <a:solidFill>
                          <a:schemeClr val="lt1"/>
                        </a:solidFill>
                        <a:latin typeface="+mn-lt"/>
                        <a:ea typeface="+mn-ea"/>
                        <a:cs typeface="+mn-cs"/>
                      </a:endParaRPr>
                    </a:p>
                  </a:txBody>
                  <a:tcPr marL="9525" marR="9525" marT="9524" marB="0" anchor="ctr"/>
                </a:tc>
                <a:tc>
                  <a:txBody>
                    <a:bodyPr/>
                    <a:lstStyle/>
                    <a:p>
                      <a:pPr marL="0" indent="0" algn="l" fontAlgn="t"/>
                      <a:r>
                        <a:rPr lang="en-IN" sz="900" b="1" kern="1200" dirty="0">
                          <a:solidFill>
                            <a:schemeClr val="dk1"/>
                          </a:solidFill>
                          <a:latin typeface="+mn-lt"/>
                          <a:ea typeface="+mn-ea"/>
                          <a:cs typeface="+mn-cs"/>
                        </a:rPr>
                        <a:t>Mission Critical ad hoc group Communications</a:t>
                      </a:r>
                      <a:endParaRPr lang="en-GB" sz="900" b="1" kern="1200" dirty="0">
                        <a:solidFill>
                          <a:schemeClr val="dk1"/>
                        </a:solidFill>
                        <a:latin typeface="+mn-lt"/>
                        <a:ea typeface="+mn-ea"/>
                        <a:cs typeface="+mn-cs"/>
                      </a:endParaRPr>
                    </a:p>
                  </a:txBody>
                  <a:tcPr marL="36002" marR="36002" marT="0" marB="0" anchor="ctr"/>
                </a:tc>
                <a:tc>
                  <a:txBody>
                    <a:bodyPr/>
                    <a:lstStyle/>
                    <a:p>
                      <a:pPr marL="0" indent="0" algn="ctr" fontAlgn="t"/>
                      <a:r>
                        <a:rPr lang="en-GB" sz="800" kern="1200" dirty="0">
                          <a:solidFill>
                            <a:schemeClr val="dk1"/>
                          </a:solidFill>
                          <a:latin typeface="+mn-lt"/>
                          <a:ea typeface="+mn-ea"/>
                          <a:cs typeface="+mn-cs"/>
                        </a:rPr>
                        <a:t>MC_AHGC</a:t>
                      </a:r>
                    </a:p>
                  </a:txBody>
                  <a:tcPr marL="36002" marR="36002" marT="0" marB="0" anchor="ctr"/>
                </a:tc>
                <a:tc>
                  <a:txBody>
                    <a:bodyPr/>
                    <a:lstStyle/>
                    <a:p>
                      <a:pPr algn="ctr" fontAlgn="t"/>
                      <a:r>
                        <a:rPr kumimoji="0" lang="en-GB" sz="800" b="0" i="0" u="none" strike="noStrike" kern="1200" cap="none" spc="0" normalizeH="0" baseline="0" noProof="0">
                          <a:ln>
                            <a:noFill/>
                          </a:ln>
                          <a:solidFill>
                            <a:prstClr val="black"/>
                          </a:solidFill>
                          <a:effectLst/>
                          <a:uLnTx/>
                          <a:uFillTx/>
                          <a:latin typeface="Calibri"/>
                          <a:ea typeface="+mn-ea"/>
                          <a:cs typeface="+mn-cs"/>
                        </a:rPr>
                        <a:t>Jun-2023</a:t>
                      </a:r>
                      <a:endParaRPr lang="en-GB" sz="800" kern="1200" dirty="0">
                        <a:solidFill>
                          <a:schemeClr val="dk1"/>
                        </a:solidFill>
                        <a:latin typeface="+mn-lt"/>
                        <a:ea typeface="+mn-ea"/>
                        <a:cs typeface="+mn-cs"/>
                      </a:endParaRPr>
                    </a:p>
                  </a:txBody>
                  <a:tcPr marL="9525" marR="9525" marT="9524" marB="0" anchor="ctr"/>
                </a:tc>
                <a:tc>
                  <a:txBody>
                    <a:bodyPr/>
                    <a:lstStyle/>
                    <a:p>
                      <a:pPr marL="0" indent="0" algn="ctr" defTabSz="914296" rtl="0" eaLnBrk="1" latinLnBrk="0" hangingPunct="1">
                        <a:lnSpc>
                          <a:spcPct val="107000"/>
                        </a:lnSpc>
                        <a:spcAft>
                          <a:spcPts val="800"/>
                        </a:spcAft>
                      </a:pPr>
                      <a:r>
                        <a:rPr lang="en-GB" sz="800" kern="1200" dirty="0">
                          <a:solidFill>
                            <a:schemeClr val="tx1"/>
                          </a:solidFill>
                          <a:latin typeface="+mn-lt"/>
                          <a:ea typeface="+mn-ea"/>
                          <a:cs typeface="+mn-cs"/>
                        </a:rPr>
                        <a:t>35%</a:t>
                      </a:r>
                    </a:p>
                  </a:txBody>
                  <a:tcPr marL="36002" marR="36002" marT="0" marB="0" anchor="ctr"/>
                </a:tc>
                <a:tc>
                  <a:txBody>
                    <a:bodyPr/>
                    <a:lstStyle/>
                    <a:p>
                      <a:pPr algn="ctr" fontAlgn="t"/>
                      <a:endParaRPr lang="en-GB" sz="800" kern="1200" dirty="0">
                        <a:solidFill>
                          <a:schemeClr val="dk1"/>
                        </a:solidFill>
                        <a:latin typeface="+mn-lt"/>
                        <a:ea typeface="+mn-ea"/>
                        <a:cs typeface="+mn-cs"/>
                      </a:endParaRPr>
                    </a:p>
                  </a:txBody>
                  <a:tcPr marL="9525" marR="9525" marT="9524"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85%</a:t>
                      </a:r>
                    </a:p>
                  </a:txBody>
                  <a:tcPr marL="36002" marR="36002" marT="0" marB="0" anchor="ctr"/>
                </a:tc>
                <a:tc>
                  <a:txBody>
                    <a:bodyPr/>
                    <a:lstStyle/>
                    <a:p>
                      <a:pPr marL="0" algn="l" defTabSz="914296" rtl="0" eaLnBrk="1" latinLnBrk="0" hangingPunct="1">
                        <a:lnSpc>
                          <a:spcPct val="107000"/>
                        </a:lnSpc>
                        <a:spcAft>
                          <a:spcPts val="800"/>
                        </a:spcAft>
                      </a:pPr>
                      <a:endParaRPr lang="en-GB" sz="900" kern="1200" dirty="0">
                        <a:solidFill>
                          <a:srgbClr val="FF0000"/>
                        </a:solidFill>
                        <a:latin typeface="+mn-lt"/>
                        <a:ea typeface="+mn-ea"/>
                        <a:cs typeface="+mn-cs"/>
                      </a:endParaRPr>
                    </a:p>
                  </a:txBody>
                  <a:tcPr marL="36002" marR="36002" marT="0" marB="0" anchor="ctr"/>
                </a:tc>
                <a:extLst>
                  <a:ext uri="{0D108BD9-81ED-4DB2-BD59-A6C34878D82A}">
                    <a16:rowId xmlns:a16="http://schemas.microsoft.com/office/drawing/2014/main" val="141135620"/>
                  </a:ext>
                </a:extLst>
              </a:tr>
              <a:tr h="148083">
                <a:tc>
                  <a:txBody>
                    <a:bodyPr/>
                    <a:lstStyle/>
                    <a:p>
                      <a:pPr algn="ctr" fontAlgn="t"/>
                      <a:r>
                        <a:rPr lang="en-GB" sz="800" b="1" kern="1200" dirty="0" err="1">
                          <a:solidFill>
                            <a:schemeClr val="lt1"/>
                          </a:solidFill>
                          <a:latin typeface="+mn-lt"/>
                          <a:ea typeface="+mn-ea"/>
                          <a:cs typeface="+mn-cs"/>
                        </a:rPr>
                        <a:t>Xxxxxx</a:t>
                      </a:r>
                      <a:endParaRPr lang="en-GB" sz="800" b="1" kern="1200" dirty="0">
                        <a:solidFill>
                          <a:schemeClr val="lt1"/>
                        </a:solidFill>
                        <a:latin typeface="+mn-lt"/>
                        <a:ea typeface="+mn-ea"/>
                        <a:cs typeface="+mn-cs"/>
                      </a:endParaRPr>
                    </a:p>
                  </a:txBody>
                  <a:tcPr marL="9525" marR="9525" marT="9531" marB="0" anchor="ctr"/>
                </a:tc>
                <a:tc>
                  <a:txBody>
                    <a:bodyPr/>
                    <a:lstStyle/>
                    <a:p>
                      <a:pPr marL="0" indent="0" algn="l" fontAlgn="t"/>
                      <a:r>
                        <a:rPr lang="en-US" sz="900" b="1" kern="1200" dirty="0">
                          <a:solidFill>
                            <a:schemeClr val="dk1"/>
                          </a:solidFill>
                          <a:latin typeface="+mn-lt"/>
                          <a:ea typeface="+mn-ea"/>
                          <a:cs typeface="+mn-cs"/>
                        </a:rPr>
                        <a:t>New WID on </a:t>
                      </a:r>
                      <a:r>
                        <a:rPr lang="en-US" sz="900" b="1" kern="1200" dirty="0" err="1">
                          <a:solidFill>
                            <a:schemeClr val="dk1"/>
                          </a:solidFill>
                          <a:latin typeface="+mn-lt"/>
                          <a:ea typeface="+mn-ea"/>
                          <a:cs typeface="+mn-cs"/>
                        </a:rPr>
                        <a:t>on</a:t>
                      </a:r>
                      <a:r>
                        <a:rPr lang="en-US" sz="900" b="1" kern="1200" dirty="0">
                          <a:solidFill>
                            <a:schemeClr val="dk1"/>
                          </a:solidFill>
                          <a:latin typeface="+mn-lt"/>
                          <a:ea typeface="+mn-ea"/>
                          <a:cs typeface="+mn-cs"/>
                        </a:rPr>
                        <a:t> Application layer support for Personal IoT Network </a:t>
                      </a:r>
                      <a:endParaRPr lang="en-GB" sz="900" b="1" kern="1200" dirty="0">
                        <a:solidFill>
                          <a:schemeClr val="dk1"/>
                        </a:solidFill>
                        <a:latin typeface="+mn-lt"/>
                        <a:ea typeface="+mn-ea"/>
                        <a:cs typeface="+mn-cs"/>
                      </a:endParaRPr>
                    </a:p>
                  </a:txBody>
                  <a:tcPr marL="36002" marR="36002" marT="0" marB="0" anchor="ctr"/>
                </a:tc>
                <a:tc>
                  <a:txBody>
                    <a:bodyPr/>
                    <a:lstStyle/>
                    <a:p>
                      <a:pPr marL="0" indent="0" algn="ctr" fontAlgn="t"/>
                      <a:r>
                        <a:rPr lang="en-GB" sz="800" kern="1200" dirty="0">
                          <a:solidFill>
                            <a:schemeClr val="dk1"/>
                          </a:solidFill>
                          <a:latin typeface="+mn-lt"/>
                          <a:ea typeface="+mn-ea"/>
                          <a:cs typeface="+mn-cs"/>
                        </a:rPr>
                        <a:t>PINAPP</a:t>
                      </a:r>
                    </a:p>
                  </a:txBody>
                  <a:tcPr marL="36002" marR="36002" marT="0" marB="0" anchor="ctr"/>
                </a:tc>
                <a:tc>
                  <a:txBody>
                    <a:bodyPr/>
                    <a:lstStyle/>
                    <a:p>
                      <a:pPr algn="ctr" fontAlgn="t"/>
                      <a:r>
                        <a:rPr kumimoji="0" lang="en-GB" sz="800" b="0" i="0" u="none" strike="noStrike" kern="1200" cap="none" spc="0" normalizeH="0" baseline="0" noProof="0">
                          <a:ln>
                            <a:noFill/>
                          </a:ln>
                          <a:solidFill>
                            <a:prstClr val="black"/>
                          </a:solidFill>
                          <a:effectLst/>
                          <a:uLnTx/>
                          <a:uFillTx/>
                          <a:latin typeface="Calibri"/>
                          <a:ea typeface="+mn-ea"/>
                          <a:cs typeface="+mn-cs"/>
                        </a:rPr>
                        <a:t>Jun-2023</a:t>
                      </a:r>
                      <a:endParaRPr lang="en-GB" sz="800" kern="1200" dirty="0">
                        <a:solidFill>
                          <a:schemeClr val="dk1"/>
                        </a:solidFill>
                        <a:latin typeface="+mn-lt"/>
                        <a:ea typeface="+mn-ea"/>
                        <a:cs typeface="+mn-cs"/>
                      </a:endParaRPr>
                    </a:p>
                  </a:txBody>
                  <a:tcPr marL="9525" marR="9525" marT="9531" marB="0" anchor="ctr"/>
                </a:tc>
                <a:tc>
                  <a:txBody>
                    <a:bodyPr/>
                    <a:lstStyle/>
                    <a:p>
                      <a:pPr marL="0" indent="0" algn="ctr" defTabSz="914296" rtl="0" eaLnBrk="1" latinLnBrk="0" hangingPunct="1">
                        <a:lnSpc>
                          <a:spcPct val="107000"/>
                        </a:lnSpc>
                        <a:spcAft>
                          <a:spcPts val="800"/>
                        </a:spcAft>
                      </a:pPr>
                      <a:r>
                        <a:rPr lang="en-GB" sz="800" kern="1200" dirty="0">
                          <a:solidFill>
                            <a:schemeClr val="tx1"/>
                          </a:solidFill>
                          <a:latin typeface="+mn-lt"/>
                          <a:ea typeface="+mn-ea"/>
                          <a:cs typeface="+mn-cs"/>
                        </a:rPr>
                        <a:t>0%</a:t>
                      </a:r>
                    </a:p>
                  </a:txBody>
                  <a:tcPr marL="36002" marR="36002" marT="0" marB="0" anchor="ctr"/>
                </a:tc>
                <a:tc>
                  <a:txBody>
                    <a:bodyPr/>
                    <a:lstStyle/>
                    <a:p>
                      <a:pPr algn="ctr" fontAlgn="t"/>
                      <a:endParaRPr lang="en-GB" sz="800" kern="1200" dirty="0">
                        <a:solidFill>
                          <a:schemeClr val="dk1"/>
                        </a:solidFill>
                        <a:latin typeface="+mn-lt"/>
                        <a:ea typeface="+mn-ea"/>
                        <a:cs typeface="+mn-cs"/>
                      </a:endParaRPr>
                    </a:p>
                  </a:txBody>
                  <a:tcPr marL="9525" marR="9525" marT="9531"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50%</a:t>
                      </a:r>
                    </a:p>
                  </a:txBody>
                  <a:tcPr marL="36002" marR="36002" marT="0" marB="0" anchor="ctr"/>
                </a:tc>
                <a:tc>
                  <a:txBody>
                    <a:bodyPr/>
                    <a:lstStyle/>
                    <a:p>
                      <a:pPr marL="0" algn="l" defTabSz="914296" rtl="0" eaLnBrk="1" latinLnBrk="0" hangingPunct="1">
                        <a:lnSpc>
                          <a:spcPct val="107000"/>
                        </a:lnSpc>
                        <a:spcAft>
                          <a:spcPts val="800"/>
                        </a:spcAft>
                      </a:pPr>
                      <a:endParaRPr lang="en-GB" sz="900" kern="1200" dirty="0">
                        <a:solidFill>
                          <a:srgbClr val="FF0000"/>
                        </a:solidFill>
                        <a:latin typeface="+mn-lt"/>
                        <a:ea typeface="+mn-ea"/>
                        <a:cs typeface="+mn-cs"/>
                      </a:endParaRPr>
                    </a:p>
                  </a:txBody>
                  <a:tcPr marL="36002" marR="36002" marT="0" marB="0" anchor="ctr"/>
                </a:tc>
                <a:extLst>
                  <a:ext uri="{0D108BD9-81ED-4DB2-BD59-A6C34878D82A}">
                    <a16:rowId xmlns:a16="http://schemas.microsoft.com/office/drawing/2014/main" val="1620362185"/>
                  </a:ext>
                </a:extLst>
              </a:tr>
              <a:tr h="148083">
                <a:tc>
                  <a:txBody>
                    <a:bodyPr/>
                    <a:lstStyle/>
                    <a:p>
                      <a:pPr algn="ctr" fontAlgn="t"/>
                      <a:endParaRPr lang="en-GB" sz="800" b="1" kern="1200" dirty="0">
                        <a:solidFill>
                          <a:schemeClr val="lt1"/>
                        </a:solidFill>
                        <a:latin typeface="+mn-lt"/>
                        <a:ea typeface="+mn-ea"/>
                        <a:cs typeface="+mn-cs"/>
                      </a:endParaRPr>
                    </a:p>
                  </a:txBody>
                  <a:tcPr marL="9525" marR="9525" marT="9531" marB="0" anchor="ctr"/>
                </a:tc>
                <a:tc>
                  <a:txBody>
                    <a:bodyPr/>
                    <a:lstStyle/>
                    <a:p>
                      <a:pPr marL="0" indent="0" algn="l" fontAlgn="t"/>
                      <a:r>
                        <a:rPr lang="en-US" sz="900" b="1" kern="1200" dirty="0">
                          <a:solidFill>
                            <a:schemeClr val="dk1"/>
                          </a:solidFill>
                          <a:latin typeface="+mn-lt"/>
                          <a:ea typeface="+mn-ea"/>
                          <a:cs typeface="+mn-cs"/>
                        </a:rPr>
                        <a:t>Technical Enhancements and Improvements for Release 18</a:t>
                      </a:r>
                    </a:p>
                  </a:txBody>
                  <a:tcPr marL="36002" marR="36002" marT="0" marB="0" anchor="ctr"/>
                </a:tc>
                <a:tc>
                  <a:txBody>
                    <a:bodyPr/>
                    <a:lstStyle/>
                    <a:p>
                      <a:pPr marL="0" indent="0" algn="ctr" fontAlgn="t"/>
                      <a:r>
                        <a:rPr lang="en-GB" sz="800" kern="1200" dirty="0">
                          <a:solidFill>
                            <a:schemeClr val="dk1"/>
                          </a:solidFill>
                          <a:latin typeface="+mn-lt"/>
                          <a:ea typeface="+mn-ea"/>
                          <a:cs typeface="+mn-cs"/>
                        </a:rPr>
                        <a:t>TEI18</a:t>
                      </a:r>
                    </a:p>
                  </a:txBody>
                  <a:tcPr marL="36002" marR="36002" marT="0" marB="0" anchor="ctr"/>
                </a:tc>
                <a:tc>
                  <a:txBody>
                    <a:bodyPr/>
                    <a:lstStyle/>
                    <a:p>
                      <a:pPr algn="ctr" fontAlgn="t"/>
                      <a:r>
                        <a:rPr kumimoji="0" lang="en-GB" sz="800" b="0" i="0" u="none" strike="noStrike" kern="1200" cap="none" spc="0" normalizeH="0" baseline="0" noProof="0" dirty="0">
                          <a:ln>
                            <a:noFill/>
                          </a:ln>
                          <a:solidFill>
                            <a:prstClr val="black"/>
                          </a:solidFill>
                          <a:effectLst/>
                          <a:uLnTx/>
                          <a:uFillTx/>
                          <a:latin typeface="Calibri"/>
                          <a:ea typeface="+mn-ea"/>
                          <a:cs typeface="+mn-cs"/>
                        </a:rPr>
                        <a:t>Jun-2023</a:t>
                      </a:r>
                      <a:endParaRPr lang="en-GB" sz="800" kern="1200" dirty="0">
                        <a:solidFill>
                          <a:schemeClr val="dk1"/>
                        </a:solidFill>
                        <a:latin typeface="+mn-lt"/>
                        <a:ea typeface="+mn-ea"/>
                        <a:cs typeface="+mn-cs"/>
                      </a:endParaRPr>
                    </a:p>
                  </a:txBody>
                  <a:tcPr marL="9525" marR="9525" marT="9531" marB="0" anchor="ctr"/>
                </a:tc>
                <a:tc>
                  <a:txBody>
                    <a:bodyPr/>
                    <a:lstStyle/>
                    <a:p>
                      <a:pPr marL="0" indent="0" algn="ctr" defTabSz="914296" rtl="0" eaLnBrk="1" latinLnBrk="0" hangingPunct="1">
                        <a:lnSpc>
                          <a:spcPct val="107000"/>
                        </a:lnSpc>
                        <a:spcAft>
                          <a:spcPts val="800"/>
                        </a:spcAft>
                      </a:pPr>
                      <a:r>
                        <a:rPr lang="en-GB" sz="800" kern="1200" dirty="0">
                          <a:solidFill>
                            <a:schemeClr val="tx1"/>
                          </a:solidFill>
                          <a:latin typeface="+mn-lt"/>
                          <a:ea typeface="+mn-ea"/>
                          <a:cs typeface="+mn-cs"/>
                        </a:rPr>
                        <a:t>NA</a:t>
                      </a:r>
                    </a:p>
                  </a:txBody>
                  <a:tcPr marL="36002" marR="36002" marT="0" marB="0" anchor="ctr"/>
                </a:tc>
                <a:tc>
                  <a:txBody>
                    <a:bodyPr/>
                    <a:lstStyle/>
                    <a:p>
                      <a:pPr algn="ctr" fontAlgn="t"/>
                      <a:endParaRPr lang="en-GB" sz="800" kern="1200" dirty="0">
                        <a:solidFill>
                          <a:schemeClr val="dk1"/>
                        </a:solidFill>
                        <a:latin typeface="+mn-lt"/>
                        <a:ea typeface="+mn-ea"/>
                        <a:cs typeface="+mn-cs"/>
                      </a:endParaRPr>
                    </a:p>
                  </a:txBody>
                  <a:tcPr marL="9525" marR="9525" marT="9531"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NA</a:t>
                      </a:r>
                    </a:p>
                  </a:txBody>
                  <a:tcPr marL="36002" marR="36002" marT="0" marB="0" anchor="ctr"/>
                </a:tc>
                <a:tc>
                  <a:txBody>
                    <a:bodyPr/>
                    <a:lstStyle/>
                    <a:p>
                      <a:pPr marL="0" algn="l" defTabSz="914296" rtl="0" eaLnBrk="1" latinLnBrk="0" hangingPunct="1">
                        <a:lnSpc>
                          <a:spcPct val="107000"/>
                        </a:lnSpc>
                        <a:spcAft>
                          <a:spcPts val="800"/>
                        </a:spcAft>
                      </a:pPr>
                      <a:endParaRPr lang="en-GB" sz="900" kern="1200" dirty="0">
                        <a:solidFill>
                          <a:srgbClr val="FF0000"/>
                        </a:solidFill>
                        <a:latin typeface="+mn-lt"/>
                        <a:ea typeface="+mn-ea"/>
                        <a:cs typeface="+mn-cs"/>
                      </a:endParaRPr>
                    </a:p>
                  </a:txBody>
                  <a:tcPr marL="36002" marR="36002" marT="0" marB="0" anchor="ctr"/>
                </a:tc>
                <a:extLst>
                  <a:ext uri="{0D108BD9-81ED-4DB2-BD59-A6C34878D82A}">
                    <a16:rowId xmlns:a16="http://schemas.microsoft.com/office/drawing/2014/main" val="42983543"/>
                  </a:ext>
                </a:extLst>
              </a:tr>
            </a:tbl>
          </a:graphicData>
        </a:graphic>
      </p:graphicFrame>
    </p:spTree>
    <p:extLst>
      <p:ext uri="{BB962C8B-B14F-4D97-AF65-F5344CB8AC3E}">
        <p14:creationId xmlns:p14="http://schemas.microsoft.com/office/powerpoint/2010/main" val="382958041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CD594566-9CCC-BAD6-F3DF-4667D897F052}"/>
              </a:ext>
            </a:extLst>
          </p:cNvPr>
          <p:cNvSpPr>
            <a:spLocks noGrp="1"/>
          </p:cNvSpPr>
          <p:nvPr>
            <p:ph type="title"/>
          </p:nvPr>
        </p:nvSpPr>
        <p:spPr>
          <a:xfrm>
            <a:off x="711200" y="499534"/>
            <a:ext cx="9103784" cy="982133"/>
          </a:xfrm>
        </p:spPr>
        <p:txBody>
          <a:bodyPr/>
          <a:lstStyle/>
          <a:p>
            <a:r>
              <a:rPr lang="en-GB" altLang="en-US" b="1" dirty="0"/>
              <a:t>MCOver5GS</a:t>
            </a:r>
          </a:p>
        </p:txBody>
      </p:sp>
      <p:graphicFrame>
        <p:nvGraphicFramePr>
          <p:cNvPr id="2" name="Table 1">
            <a:extLst>
              <a:ext uri="{FF2B5EF4-FFF2-40B4-BE49-F238E27FC236}">
                <a16:creationId xmlns:a16="http://schemas.microsoft.com/office/drawing/2014/main" id="{128F6ADE-EA66-87BA-27AA-764612255711}"/>
              </a:ext>
            </a:extLst>
          </p:cNvPr>
          <p:cNvGraphicFramePr>
            <a:graphicFrameLocks noGrp="1"/>
          </p:cNvGraphicFramePr>
          <p:nvPr/>
        </p:nvGraphicFramePr>
        <p:xfrm>
          <a:off x="647700" y="1454150"/>
          <a:ext cx="11198972" cy="396177"/>
        </p:xfrm>
        <a:graphic>
          <a:graphicData uri="http://schemas.openxmlformats.org/drawingml/2006/table">
            <a:tbl>
              <a:tblPr firstRow="1" firstCol="1" bandRow="1">
                <a:tableStyleId>{F5AB1C69-6EDB-4FF4-983F-18BD219EF322}</a:tableStyleId>
              </a:tblPr>
              <a:tblGrid>
                <a:gridCol w="672297">
                  <a:extLst>
                    <a:ext uri="{9D8B030D-6E8A-4147-A177-3AD203B41FA5}">
                      <a16:colId xmlns:a16="http://schemas.microsoft.com/office/drawing/2014/main" val="3709593796"/>
                    </a:ext>
                  </a:extLst>
                </a:gridCol>
                <a:gridCol w="4574660">
                  <a:extLst>
                    <a:ext uri="{9D8B030D-6E8A-4147-A177-3AD203B41FA5}">
                      <a16:colId xmlns:a16="http://schemas.microsoft.com/office/drawing/2014/main" val="2181515226"/>
                    </a:ext>
                  </a:extLst>
                </a:gridCol>
                <a:gridCol w="1265960">
                  <a:extLst>
                    <a:ext uri="{9D8B030D-6E8A-4147-A177-3AD203B41FA5}">
                      <a16:colId xmlns:a16="http://schemas.microsoft.com/office/drawing/2014/main" val="556560426"/>
                    </a:ext>
                  </a:extLst>
                </a:gridCol>
                <a:gridCol w="822872">
                  <a:extLst>
                    <a:ext uri="{9D8B030D-6E8A-4147-A177-3AD203B41FA5}">
                      <a16:colId xmlns:a16="http://schemas.microsoft.com/office/drawing/2014/main" val="313620863"/>
                    </a:ext>
                  </a:extLst>
                </a:gridCol>
                <a:gridCol w="548583">
                  <a:extLst>
                    <a:ext uri="{9D8B030D-6E8A-4147-A177-3AD203B41FA5}">
                      <a16:colId xmlns:a16="http://schemas.microsoft.com/office/drawing/2014/main" val="909985420"/>
                    </a:ext>
                  </a:extLst>
                </a:gridCol>
                <a:gridCol w="597218">
                  <a:extLst>
                    <a:ext uri="{9D8B030D-6E8A-4147-A177-3AD203B41FA5}">
                      <a16:colId xmlns:a16="http://schemas.microsoft.com/office/drawing/2014/main" val="3303449355"/>
                    </a:ext>
                  </a:extLst>
                </a:gridCol>
                <a:gridCol w="597218">
                  <a:extLst>
                    <a:ext uri="{9D8B030D-6E8A-4147-A177-3AD203B41FA5}">
                      <a16:colId xmlns:a16="http://schemas.microsoft.com/office/drawing/2014/main" val="667019187"/>
                    </a:ext>
                  </a:extLst>
                </a:gridCol>
                <a:gridCol w="2120164">
                  <a:extLst>
                    <a:ext uri="{9D8B030D-6E8A-4147-A177-3AD203B41FA5}">
                      <a16:colId xmlns:a16="http://schemas.microsoft.com/office/drawing/2014/main" val="4101272219"/>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4070326857"/>
                  </a:ext>
                </a:extLst>
              </a:tr>
              <a:tr h="74371">
                <a:tc>
                  <a:txBody>
                    <a:bodyPr/>
                    <a:lstStyle/>
                    <a:p>
                      <a:pPr algn="ctr" fontAlgn="t"/>
                      <a:r>
                        <a:rPr lang="en-GB" sz="800" b="1" kern="1200" dirty="0">
                          <a:solidFill>
                            <a:schemeClr val="lt1"/>
                          </a:solidFill>
                          <a:latin typeface="+mn-lt"/>
                          <a:ea typeface="+mn-ea"/>
                          <a:cs typeface="+mn-cs"/>
                        </a:rPr>
                        <a:t>930016</a:t>
                      </a:r>
                    </a:p>
                  </a:txBody>
                  <a:tcPr marL="12700" marR="12700" marT="12708" marB="0" anchor="ctr"/>
                </a:tc>
                <a:tc>
                  <a:txBody>
                    <a:bodyPr/>
                    <a:lstStyle/>
                    <a:p>
                      <a:pPr marL="0" indent="0" algn="l" fontAlgn="t"/>
                      <a:r>
                        <a:rPr lang="en-US" sz="900" b="1" kern="1200" dirty="0">
                          <a:solidFill>
                            <a:schemeClr val="dk1"/>
                          </a:solidFill>
                          <a:latin typeface="+mn-lt"/>
                          <a:ea typeface="+mn-ea"/>
                          <a:cs typeface="+mn-cs"/>
                        </a:rPr>
                        <a:t>Mission Critical Services over 5MBS</a:t>
                      </a:r>
                    </a:p>
                  </a:txBody>
                  <a:tcPr marL="48003" marR="48003" marT="0" marB="0" anchor="ctr"/>
                </a:tc>
                <a:tc>
                  <a:txBody>
                    <a:bodyPr/>
                    <a:lstStyle/>
                    <a:p>
                      <a:pPr marL="0" indent="0" algn="ctr" fontAlgn="t"/>
                      <a:r>
                        <a:rPr lang="en-GB" sz="800" kern="1200" dirty="0">
                          <a:solidFill>
                            <a:schemeClr val="dk1"/>
                          </a:solidFill>
                          <a:latin typeface="+mn-lt"/>
                          <a:ea typeface="+mn-ea"/>
                          <a:cs typeface="+mn-cs"/>
                        </a:rPr>
                        <a:t>MCOver5MBS</a:t>
                      </a:r>
                    </a:p>
                  </a:txBody>
                  <a:tcPr marL="48003" marR="48003" marT="0" marB="0" anchor="ctr"/>
                </a:tc>
                <a:tc>
                  <a:txBody>
                    <a:bodyPr/>
                    <a:lstStyle/>
                    <a:p>
                      <a:pPr algn="ctr" fontAlgn="t"/>
                      <a:r>
                        <a:rPr lang="en-GB" sz="800" kern="1200" dirty="0">
                          <a:solidFill>
                            <a:schemeClr val="dk1"/>
                          </a:solidFill>
                          <a:latin typeface="+mn-lt"/>
                          <a:ea typeface="+mn-ea"/>
                          <a:cs typeface="+mn-cs"/>
                        </a:rPr>
                        <a:t>Mar-2022</a:t>
                      </a:r>
                    </a:p>
                  </a:txBody>
                  <a:tcPr marL="12700" marR="12700" marT="12708" marB="0" anchor="ctr"/>
                </a:tc>
                <a:tc>
                  <a:txBody>
                    <a:bodyPr/>
                    <a:lstStyle/>
                    <a:p>
                      <a:pPr algn="ctr" fontAlgn="t"/>
                      <a:r>
                        <a:rPr lang="en-GB" sz="800" kern="1200" dirty="0">
                          <a:solidFill>
                            <a:schemeClr val="dk1"/>
                          </a:solidFill>
                          <a:latin typeface="+mn-lt"/>
                          <a:ea typeface="+mn-ea"/>
                          <a:cs typeface="+mn-cs"/>
                        </a:rPr>
                        <a:t>100%</a:t>
                      </a:r>
                    </a:p>
                  </a:txBody>
                  <a:tcPr marL="12700" marR="12700" marT="12708" marB="0" anchor="ctr"/>
                </a:tc>
                <a:tc>
                  <a:txBody>
                    <a:bodyPr/>
                    <a:lstStyle/>
                    <a:p>
                      <a:pPr algn="ctr" fontAlgn="t"/>
                      <a:r>
                        <a:rPr lang="en-GB" sz="800" kern="1200" dirty="0">
                          <a:solidFill>
                            <a:schemeClr val="dk1"/>
                          </a:solidFill>
                          <a:latin typeface="+mn-lt"/>
                          <a:ea typeface="+mn-ea"/>
                          <a:cs typeface="+mn-cs"/>
                          <a:hlinkClick r:id="rId2"/>
                        </a:rPr>
                        <a:t>SP-210958</a:t>
                      </a:r>
                      <a:endParaRPr lang="en-GB" sz="800" kern="1200" dirty="0">
                        <a:solidFill>
                          <a:schemeClr val="dk1"/>
                        </a:solidFill>
                        <a:latin typeface="+mn-lt"/>
                        <a:ea typeface="+mn-ea"/>
                        <a:cs typeface="+mn-cs"/>
                      </a:endParaRP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100%</a:t>
                      </a:r>
                    </a:p>
                  </a:txBody>
                  <a:tcPr marL="48003" marR="48003"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2832685620"/>
                  </a:ext>
                </a:extLst>
              </a:tr>
            </a:tbl>
          </a:graphicData>
        </a:graphic>
      </p:graphicFrame>
      <p:sp>
        <p:nvSpPr>
          <p:cNvPr id="3" name="Content Placeholder 7">
            <a:extLst>
              <a:ext uri="{FF2B5EF4-FFF2-40B4-BE49-F238E27FC236}">
                <a16:creationId xmlns:a16="http://schemas.microsoft.com/office/drawing/2014/main" id="{6FF058A5-85AD-4534-244E-BF1FD4A990A1}"/>
              </a:ext>
            </a:extLst>
          </p:cNvPr>
          <p:cNvSpPr txBox="1">
            <a:spLocks/>
          </p:cNvSpPr>
          <p:nvPr/>
        </p:nvSpPr>
        <p:spPr>
          <a:xfrm>
            <a:off x="962024" y="2836334"/>
            <a:ext cx="10624609" cy="3390900"/>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de-DE" altLang="de-DE" sz="1800" kern="0" dirty="0"/>
              <a:t>No CR was submitted</a:t>
            </a:r>
            <a:endParaRPr lang="en-US" altLang="zh-CN" sz="1800" kern="0" dirty="0"/>
          </a:p>
          <a:p>
            <a:pPr lvl="1">
              <a:spcBef>
                <a:spcPts val="0"/>
              </a:spcBef>
              <a:spcAft>
                <a:spcPts val="0"/>
              </a:spcAft>
              <a:defRPr/>
            </a:pPr>
            <a:endParaRPr lang="en-US" altLang="zh-CN" sz="1800" kern="0" dirty="0"/>
          </a:p>
          <a:p>
            <a:pPr lvl="1">
              <a:spcBef>
                <a:spcPts val="0"/>
              </a:spcBef>
              <a:spcAft>
                <a:spcPts val="0"/>
              </a:spcAft>
              <a:defRPr/>
            </a:pPr>
            <a:endParaRPr lang="en-US" altLang="zh-CN" sz="1800" kern="0" dirty="0"/>
          </a:p>
          <a:p>
            <a:pPr>
              <a:spcBef>
                <a:spcPts val="0"/>
              </a:spcBef>
              <a:spcAft>
                <a:spcPts val="0"/>
              </a:spcAft>
              <a:defRPr/>
            </a:pPr>
            <a:r>
              <a:rPr lang="en-US" sz="2000" kern="0" dirty="0"/>
              <a:t>RAN impacts and dependencies:</a:t>
            </a:r>
            <a:endParaRPr lang="en-US" sz="1400" kern="0" dirty="0"/>
          </a:p>
          <a:p>
            <a:pPr lvl="1">
              <a:spcBef>
                <a:spcPts val="0"/>
              </a:spcBef>
              <a:spcAft>
                <a:spcPts val="0"/>
              </a:spcAft>
              <a:defRPr/>
            </a:pPr>
            <a:r>
              <a:rPr lang="en-US" altLang="zh-CN" sz="2000" kern="0" dirty="0"/>
              <a:t>None identified</a:t>
            </a:r>
          </a:p>
          <a:p>
            <a:pPr lvl="1">
              <a:spcBef>
                <a:spcPts val="0"/>
              </a:spcBef>
              <a:spcAft>
                <a:spcPts val="0"/>
              </a:spcAft>
              <a:defRPr/>
            </a:pPr>
            <a:endParaRPr lang="en-US" altLang="zh-CN" sz="2000" kern="0" dirty="0"/>
          </a:p>
          <a:p>
            <a:pPr lvl="1">
              <a:spcBef>
                <a:spcPts val="0"/>
              </a:spcBef>
              <a:spcAft>
                <a:spcPts val="0"/>
              </a:spcAft>
              <a:defRPr/>
            </a:pPr>
            <a:endParaRPr lang="en-US" altLang="zh-CN" sz="2000" kern="0" dirty="0"/>
          </a:p>
          <a:p>
            <a:pPr>
              <a:spcBef>
                <a:spcPts val="0"/>
              </a:spcBef>
              <a:spcAft>
                <a:spcPts val="0"/>
              </a:spcAft>
              <a:defRPr/>
            </a:pPr>
            <a:r>
              <a:rPr lang="de-DE" sz="2000" kern="0" dirty="0"/>
              <a:t>Next steps:</a:t>
            </a:r>
          </a:p>
          <a:p>
            <a:pPr lvl="1">
              <a:spcBef>
                <a:spcPts val="0"/>
              </a:spcBef>
              <a:spcAft>
                <a:spcPts val="0"/>
              </a:spcAft>
              <a:defRPr/>
            </a:pPr>
            <a:r>
              <a:rPr lang="en-US" altLang="zh-CN" sz="2000" kern="0" dirty="0"/>
              <a:t>Editorial corrections</a:t>
            </a:r>
          </a:p>
          <a:p>
            <a:pPr lvl="1">
              <a:spcBef>
                <a:spcPts val="0"/>
              </a:spcBef>
              <a:spcAft>
                <a:spcPts val="0"/>
              </a:spcAft>
              <a:defRPr/>
            </a:pPr>
            <a:endParaRPr lang="en-US" altLang="zh-CN" sz="2000" kern="0" dirty="0"/>
          </a:p>
          <a:p>
            <a:pPr lvl="1">
              <a:spcBef>
                <a:spcPts val="0"/>
              </a:spcBef>
              <a:spcAft>
                <a:spcPts val="0"/>
              </a:spcAft>
              <a:defRPr/>
            </a:pPr>
            <a:endParaRPr lang="en-US" altLang="zh-CN" sz="2000" kern="0" dirty="0"/>
          </a:p>
        </p:txBody>
      </p:sp>
    </p:spTree>
    <p:extLst>
      <p:ext uri="{BB962C8B-B14F-4D97-AF65-F5344CB8AC3E}">
        <p14:creationId xmlns:p14="http://schemas.microsoft.com/office/powerpoint/2010/main" val="193462405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883A50DD-5763-C45F-55A3-35E6D2BA98FC}"/>
              </a:ext>
            </a:extLst>
          </p:cNvPr>
          <p:cNvSpPr>
            <a:spLocks noGrp="1"/>
          </p:cNvSpPr>
          <p:nvPr>
            <p:ph type="title"/>
          </p:nvPr>
        </p:nvSpPr>
        <p:spPr>
          <a:xfrm>
            <a:off x="711200" y="499534"/>
            <a:ext cx="9103784" cy="982133"/>
          </a:xfrm>
        </p:spPr>
        <p:txBody>
          <a:bodyPr/>
          <a:lstStyle/>
          <a:p>
            <a:r>
              <a:rPr lang="en-GB" altLang="en-US" b="1" dirty="0"/>
              <a:t>MCOver5GProSe</a:t>
            </a:r>
          </a:p>
        </p:txBody>
      </p:sp>
      <p:graphicFrame>
        <p:nvGraphicFramePr>
          <p:cNvPr id="2" name="Table 1">
            <a:extLst>
              <a:ext uri="{FF2B5EF4-FFF2-40B4-BE49-F238E27FC236}">
                <a16:creationId xmlns:a16="http://schemas.microsoft.com/office/drawing/2014/main" id="{85153AF6-90E8-77B0-0671-DE4BC3031FEF}"/>
              </a:ext>
            </a:extLst>
          </p:cNvPr>
          <p:cNvGraphicFramePr>
            <a:graphicFrameLocks noGrp="1"/>
          </p:cNvGraphicFramePr>
          <p:nvPr/>
        </p:nvGraphicFramePr>
        <p:xfrm>
          <a:off x="647700" y="1454150"/>
          <a:ext cx="11198972" cy="396177"/>
        </p:xfrm>
        <a:graphic>
          <a:graphicData uri="http://schemas.openxmlformats.org/drawingml/2006/table">
            <a:tbl>
              <a:tblPr firstRow="1" firstCol="1" bandRow="1">
                <a:tableStyleId>{F5AB1C69-6EDB-4FF4-983F-18BD219EF322}</a:tableStyleId>
              </a:tblPr>
              <a:tblGrid>
                <a:gridCol w="672297">
                  <a:extLst>
                    <a:ext uri="{9D8B030D-6E8A-4147-A177-3AD203B41FA5}">
                      <a16:colId xmlns:a16="http://schemas.microsoft.com/office/drawing/2014/main" val="3709593796"/>
                    </a:ext>
                  </a:extLst>
                </a:gridCol>
                <a:gridCol w="4574660">
                  <a:extLst>
                    <a:ext uri="{9D8B030D-6E8A-4147-A177-3AD203B41FA5}">
                      <a16:colId xmlns:a16="http://schemas.microsoft.com/office/drawing/2014/main" val="2181515226"/>
                    </a:ext>
                  </a:extLst>
                </a:gridCol>
                <a:gridCol w="1265960">
                  <a:extLst>
                    <a:ext uri="{9D8B030D-6E8A-4147-A177-3AD203B41FA5}">
                      <a16:colId xmlns:a16="http://schemas.microsoft.com/office/drawing/2014/main" val="556560426"/>
                    </a:ext>
                  </a:extLst>
                </a:gridCol>
                <a:gridCol w="822872">
                  <a:extLst>
                    <a:ext uri="{9D8B030D-6E8A-4147-A177-3AD203B41FA5}">
                      <a16:colId xmlns:a16="http://schemas.microsoft.com/office/drawing/2014/main" val="313620863"/>
                    </a:ext>
                  </a:extLst>
                </a:gridCol>
                <a:gridCol w="548583">
                  <a:extLst>
                    <a:ext uri="{9D8B030D-6E8A-4147-A177-3AD203B41FA5}">
                      <a16:colId xmlns:a16="http://schemas.microsoft.com/office/drawing/2014/main" val="909985420"/>
                    </a:ext>
                  </a:extLst>
                </a:gridCol>
                <a:gridCol w="597218">
                  <a:extLst>
                    <a:ext uri="{9D8B030D-6E8A-4147-A177-3AD203B41FA5}">
                      <a16:colId xmlns:a16="http://schemas.microsoft.com/office/drawing/2014/main" val="3303449355"/>
                    </a:ext>
                  </a:extLst>
                </a:gridCol>
                <a:gridCol w="597218">
                  <a:extLst>
                    <a:ext uri="{9D8B030D-6E8A-4147-A177-3AD203B41FA5}">
                      <a16:colId xmlns:a16="http://schemas.microsoft.com/office/drawing/2014/main" val="667019187"/>
                    </a:ext>
                  </a:extLst>
                </a:gridCol>
                <a:gridCol w="2120164">
                  <a:extLst>
                    <a:ext uri="{9D8B030D-6E8A-4147-A177-3AD203B41FA5}">
                      <a16:colId xmlns:a16="http://schemas.microsoft.com/office/drawing/2014/main" val="4101272219"/>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4070326857"/>
                  </a:ext>
                </a:extLst>
              </a:tr>
              <a:tr h="74371">
                <a:tc>
                  <a:txBody>
                    <a:bodyPr/>
                    <a:lstStyle/>
                    <a:p>
                      <a:pPr algn="ctr" fontAlgn="t"/>
                      <a:r>
                        <a:rPr lang="en-GB" sz="800" b="1" kern="1200" dirty="0">
                          <a:solidFill>
                            <a:schemeClr val="lt1"/>
                          </a:solidFill>
                          <a:latin typeface="+mn-lt"/>
                          <a:ea typeface="+mn-ea"/>
                          <a:cs typeface="+mn-cs"/>
                        </a:rPr>
                        <a:t>940023</a:t>
                      </a:r>
                    </a:p>
                  </a:txBody>
                  <a:tcPr marL="12700" marR="12700" marT="12708" marB="0" anchor="ctr"/>
                </a:tc>
                <a:tc>
                  <a:txBody>
                    <a:bodyPr/>
                    <a:lstStyle/>
                    <a:p>
                      <a:pPr marL="0" indent="0" algn="l" fontAlgn="t"/>
                      <a:r>
                        <a:rPr lang="en-US" sz="900" b="1" kern="1200" dirty="0">
                          <a:solidFill>
                            <a:schemeClr val="dk1"/>
                          </a:solidFill>
                          <a:latin typeface="+mn-lt"/>
                          <a:ea typeface="+mn-ea"/>
                          <a:cs typeface="+mn-cs"/>
                        </a:rPr>
                        <a:t>Mission Critical Services over 5GProSe</a:t>
                      </a:r>
                    </a:p>
                  </a:txBody>
                  <a:tcPr marL="48003" marR="48003" marT="0" marB="0" anchor="ctr"/>
                </a:tc>
                <a:tc>
                  <a:txBody>
                    <a:bodyPr/>
                    <a:lstStyle/>
                    <a:p>
                      <a:pPr marL="0" indent="0" algn="ctr" fontAlgn="t"/>
                      <a:r>
                        <a:rPr lang="en-GB" sz="800" kern="1200" dirty="0">
                          <a:solidFill>
                            <a:schemeClr val="dk1"/>
                          </a:solidFill>
                          <a:latin typeface="+mn-lt"/>
                          <a:ea typeface="+mn-ea"/>
                          <a:cs typeface="+mn-cs"/>
                        </a:rPr>
                        <a:t>MCOver5GProSe</a:t>
                      </a:r>
                    </a:p>
                  </a:txBody>
                  <a:tcPr marL="48003" marR="48003" marT="0" marB="0" anchor="ctr"/>
                </a:tc>
                <a:tc>
                  <a:txBody>
                    <a:bodyPr/>
                    <a:lstStyle/>
                    <a:p>
                      <a:pPr algn="ctr" fontAlgn="t"/>
                      <a:r>
                        <a:rPr lang="en-GB" sz="800" kern="1200" dirty="0">
                          <a:solidFill>
                            <a:schemeClr val="dk1"/>
                          </a:solidFill>
                          <a:latin typeface="+mn-lt"/>
                          <a:ea typeface="+mn-ea"/>
                          <a:cs typeface="+mn-cs"/>
                        </a:rPr>
                        <a:t>Mar-2023</a:t>
                      </a:r>
                    </a:p>
                  </a:txBody>
                  <a:tcPr marL="12700" marR="12700" marT="12708" marB="0" anchor="ctr"/>
                </a:tc>
                <a:tc>
                  <a:txBody>
                    <a:bodyPr/>
                    <a:lstStyle/>
                    <a:p>
                      <a:pPr algn="ctr" fontAlgn="t"/>
                      <a:r>
                        <a:rPr lang="en-GB" sz="800" kern="1200" dirty="0">
                          <a:solidFill>
                            <a:schemeClr val="dk1"/>
                          </a:solidFill>
                          <a:latin typeface="+mn-lt"/>
                          <a:ea typeface="+mn-ea"/>
                          <a:cs typeface="+mn-cs"/>
                        </a:rPr>
                        <a:t>100%</a:t>
                      </a:r>
                    </a:p>
                  </a:txBody>
                  <a:tcPr marL="12700" marR="12700" marT="12708" marB="0" anchor="ctr"/>
                </a:tc>
                <a:tc>
                  <a:txBody>
                    <a:bodyPr/>
                    <a:lstStyle/>
                    <a:p>
                      <a:pPr algn="ctr" fontAlgn="t"/>
                      <a:r>
                        <a:rPr lang="en-GB" sz="800" kern="1200" dirty="0">
                          <a:solidFill>
                            <a:schemeClr val="dk1"/>
                          </a:solidFill>
                          <a:latin typeface="+mn-lt"/>
                          <a:ea typeface="+mn-ea"/>
                          <a:cs typeface="+mn-cs"/>
                          <a:hlinkClick r:id="rId2"/>
                        </a:rPr>
                        <a:t>SP-211517</a:t>
                      </a:r>
                      <a:endParaRPr lang="en-GB" sz="800" kern="1200" dirty="0">
                        <a:solidFill>
                          <a:schemeClr val="dk1"/>
                        </a:solidFill>
                        <a:latin typeface="+mn-lt"/>
                        <a:ea typeface="+mn-ea"/>
                        <a:cs typeface="+mn-cs"/>
                      </a:endParaRP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100%</a:t>
                      </a:r>
                    </a:p>
                  </a:txBody>
                  <a:tcPr marL="48003" marR="48003"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2832685620"/>
                  </a:ext>
                </a:extLst>
              </a:tr>
            </a:tbl>
          </a:graphicData>
        </a:graphic>
      </p:graphicFrame>
      <p:sp>
        <p:nvSpPr>
          <p:cNvPr id="3" name="Content Placeholder 7">
            <a:extLst>
              <a:ext uri="{FF2B5EF4-FFF2-40B4-BE49-F238E27FC236}">
                <a16:creationId xmlns:a16="http://schemas.microsoft.com/office/drawing/2014/main" id="{0CE91615-EDA9-E797-4618-4EC3952E699A}"/>
              </a:ext>
            </a:extLst>
          </p:cNvPr>
          <p:cNvSpPr txBox="1">
            <a:spLocks/>
          </p:cNvSpPr>
          <p:nvPr/>
        </p:nvSpPr>
        <p:spPr>
          <a:xfrm>
            <a:off x="962024" y="2836334"/>
            <a:ext cx="10624609" cy="3390900"/>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IN" altLang="zh-CN" sz="1800" kern="0" dirty="0"/>
              <a:t>CR [S6-231024] proposed for adding location information in information elements and procedures for MCVideo service. This CR is moved under enh4MCPTT WID as the contents of the CR are not relevant to 5GProse.</a:t>
            </a:r>
            <a:endParaRPr lang="en-US" altLang="zh-CN" sz="1800" kern="0" dirty="0"/>
          </a:p>
          <a:p>
            <a:pPr lvl="1">
              <a:spcBef>
                <a:spcPts val="0"/>
              </a:spcBef>
              <a:spcAft>
                <a:spcPts val="0"/>
              </a:spcAft>
              <a:defRPr/>
            </a:pPr>
            <a:endParaRPr lang="en-US" altLang="zh-CN" sz="1800" kern="0" dirty="0"/>
          </a:p>
          <a:p>
            <a:pPr>
              <a:spcBef>
                <a:spcPts val="0"/>
              </a:spcBef>
              <a:spcAft>
                <a:spcPts val="0"/>
              </a:spcAft>
              <a:defRPr/>
            </a:pPr>
            <a:r>
              <a:rPr lang="en-US" sz="2000" kern="0" dirty="0"/>
              <a:t>RAN impacts and dependencies:</a:t>
            </a:r>
            <a:endParaRPr lang="en-US" sz="1400" kern="0" dirty="0"/>
          </a:p>
          <a:p>
            <a:pPr lvl="1">
              <a:spcBef>
                <a:spcPts val="0"/>
              </a:spcBef>
              <a:spcAft>
                <a:spcPts val="0"/>
              </a:spcAft>
              <a:defRPr/>
            </a:pPr>
            <a:r>
              <a:rPr lang="en-US" altLang="zh-CN" sz="2000" kern="0" dirty="0"/>
              <a:t>None identified</a:t>
            </a:r>
          </a:p>
          <a:p>
            <a:pPr lvl="1">
              <a:spcBef>
                <a:spcPts val="0"/>
              </a:spcBef>
              <a:spcAft>
                <a:spcPts val="0"/>
              </a:spcAft>
              <a:defRPr/>
            </a:pPr>
            <a:endParaRPr lang="en-US" altLang="zh-CN" sz="2000" kern="0" dirty="0"/>
          </a:p>
          <a:p>
            <a:pPr lvl="1">
              <a:spcBef>
                <a:spcPts val="0"/>
              </a:spcBef>
              <a:spcAft>
                <a:spcPts val="0"/>
              </a:spcAft>
              <a:defRPr/>
            </a:pPr>
            <a:endParaRPr lang="en-US" altLang="zh-CN" sz="2000" kern="0" dirty="0"/>
          </a:p>
          <a:p>
            <a:pPr>
              <a:spcBef>
                <a:spcPts val="0"/>
              </a:spcBef>
              <a:spcAft>
                <a:spcPts val="0"/>
              </a:spcAft>
              <a:defRPr/>
            </a:pPr>
            <a:r>
              <a:rPr lang="de-DE" sz="2000" kern="0" dirty="0"/>
              <a:t>Next steps:</a:t>
            </a:r>
          </a:p>
          <a:p>
            <a:pPr lvl="1">
              <a:spcBef>
                <a:spcPts val="0"/>
              </a:spcBef>
              <a:spcAft>
                <a:spcPts val="0"/>
              </a:spcAft>
              <a:defRPr/>
            </a:pPr>
            <a:r>
              <a:rPr lang="en-US" altLang="zh-CN" sz="2000" kern="0" dirty="0"/>
              <a:t>Editorial corrections</a:t>
            </a:r>
          </a:p>
          <a:p>
            <a:pPr lvl="1">
              <a:spcBef>
                <a:spcPts val="0"/>
              </a:spcBef>
              <a:spcAft>
                <a:spcPts val="0"/>
              </a:spcAft>
              <a:defRPr/>
            </a:pPr>
            <a:endParaRPr lang="en-US" altLang="zh-CN" sz="2000" kern="0" dirty="0"/>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BB600F5-7BB9-2D4E-B6D3-BA3D9B46D8B8}"/>
              </a:ext>
            </a:extLst>
          </p:cNvPr>
          <p:cNvSpPr txBox="1">
            <a:spLocks/>
          </p:cNvSpPr>
          <p:nvPr/>
        </p:nvSpPr>
        <p:spPr bwMode="auto">
          <a:xfrm>
            <a:off x="711200" y="499534"/>
            <a:ext cx="9103784" cy="982133"/>
          </a:xfrm>
          <a:prstGeom prst="rect">
            <a:avLst/>
          </a:prstGeom>
          <a:noFill/>
          <a:ln>
            <a:noFill/>
          </a:ln>
        </p:spPr>
        <p:txBody>
          <a:bodyPr lIns="121907" tIns="60953" rIns="121907" bIns="60953" anchor="ct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GB" altLang="en-US" b="1" kern="0" dirty="0"/>
              <a:t>MCGWUE</a:t>
            </a:r>
          </a:p>
        </p:txBody>
      </p:sp>
      <p:graphicFrame>
        <p:nvGraphicFramePr>
          <p:cNvPr id="2" name="Table 1">
            <a:extLst>
              <a:ext uri="{FF2B5EF4-FFF2-40B4-BE49-F238E27FC236}">
                <a16:creationId xmlns:a16="http://schemas.microsoft.com/office/drawing/2014/main" id="{EAA7621E-AA7A-E204-366B-E5E11CDE010F}"/>
              </a:ext>
            </a:extLst>
          </p:cNvPr>
          <p:cNvGraphicFramePr>
            <a:graphicFrameLocks noGrp="1"/>
          </p:cNvGraphicFramePr>
          <p:nvPr/>
        </p:nvGraphicFramePr>
        <p:xfrm>
          <a:off x="647700" y="1454150"/>
          <a:ext cx="11198972" cy="396177"/>
        </p:xfrm>
        <a:graphic>
          <a:graphicData uri="http://schemas.openxmlformats.org/drawingml/2006/table">
            <a:tbl>
              <a:tblPr firstRow="1" firstCol="1" bandRow="1">
                <a:tableStyleId>{F5AB1C69-6EDB-4FF4-983F-18BD219EF322}</a:tableStyleId>
              </a:tblPr>
              <a:tblGrid>
                <a:gridCol w="672297">
                  <a:extLst>
                    <a:ext uri="{9D8B030D-6E8A-4147-A177-3AD203B41FA5}">
                      <a16:colId xmlns:a16="http://schemas.microsoft.com/office/drawing/2014/main" val="3709593796"/>
                    </a:ext>
                  </a:extLst>
                </a:gridCol>
                <a:gridCol w="4574660">
                  <a:extLst>
                    <a:ext uri="{9D8B030D-6E8A-4147-A177-3AD203B41FA5}">
                      <a16:colId xmlns:a16="http://schemas.microsoft.com/office/drawing/2014/main" val="2181515226"/>
                    </a:ext>
                  </a:extLst>
                </a:gridCol>
                <a:gridCol w="1265960">
                  <a:extLst>
                    <a:ext uri="{9D8B030D-6E8A-4147-A177-3AD203B41FA5}">
                      <a16:colId xmlns:a16="http://schemas.microsoft.com/office/drawing/2014/main" val="556560426"/>
                    </a:ext>
                  </a:extLst>
                </a:gridCol>
                <a:gridCol w="822872">
                  <a:extLst>
                    <a:ext uri="{9D8B030D-6E8A-4147-A177-3AD203B41FA5}">
                      <a16:colId xmlns:a16="http://schemas.microsoft.com/office/drawing/2014/main" val="313620863"/>
                    </a:ext>
                  </a:extLst>
                </a:gridCol>
                <a:gridCol w="548583">
                  <a:extLst>
                    <a:ext uri="{9D8B030D-6E8A-4147-A177-3AD203B41FA5}">
                      <a16:colId xmlns:a16="http://schemas.microsoft.com/office/drawing/2014/main" val="909985420"/>
                    </a:ext>
                  </a:extLst>
                </a:gridCol>
                <a:gridCol w="597218">
                  <a:extLst>
                    <a:ext uri="{9D8B030D-6E8A-4147-A177-3AD203B41FA5}">
                      <a16:colId xmlns:a16="http://schemas.microsoft.com/office/drawing/2014/main" val="3303449355"/>
                    </a:ext>
                  </a:extLst>
                </a:gridCol>
                <a:gridCol w="597218">
                  <a:extLst>
                    <a:ext uri="{9D8B030D-6E8A-4147-A177-3AD203B41FA5}">
                      <a16:colId xmlns:a16="http://schemas.microsoft.com/office/drawing/2014/main" val="667019187"/>
                    </a:ext>
                  </a:extLst>
                </a:gridCol>
                <a:gridCol w="2120164">
                  <a:extLst>
                    <a:ext uri="{9D8B030D-6E8A-4147-A177-3AD203B41FA5}">
                      <a16:colId xmlns:a16="http://schemas.microsoft.com/office/drawing/2014/main" val="4101272219"/>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4070326857"/>
                  </a:ext>
                </a:extLst>
              </a:tr>
              <a:tr h="74371">
                <a:tc>
                  <a:txBody>
                    <a:bodyPr/>
                    <a:lstStyle/>
                    <a:p>
                      <a:pPr algn="ctr" fontAlgn="t"/>
                      <a:r>
                        <a:rPr lang="en-GB" sz="800" b="1" kern="1200" dirty="0">
                          <a:solidFill>
                            <a:schemeClr val="lt1"/>
                          </a:solidFill>
                          <a:latin typeface="+mn-lt"/>
                          <a:ea typeface="+mn-ea"/>
                          <a:cs typeface="+mn-cs"/>
                        </a:rPr>
                        <a:t>950043</a:t>
                      </a:r>
                    </a:p>
                  </a:txBody>
                  <a:tcPr marL="12700" marR="12700" marT="12708" marB="0" anchor="ctr"/>
                </a:tc>
                <a:tc>
                  <a:txBody>
                    <a:bodyPr/>
                    <a:lstStyle/>
                    <a:p>
                      <a:pPr marL="0" indent="0" algn="l" fontAlgn="t"/>
                      <a:r>
                        <a:rPr lang="en-US" sz="900" b="1" kern="1200" dirty="0">
                          <a:solidFill>
                            <a:schemeClr val="dk1"/>
                          </a:solidFill>
                          <a:latin typeface="+mn-lt"/>
                          <a:ea typeface="+mn-ea"/>
                          <a:cs typeface="+mn-cs"/>
                        </a:rPr>
                        <a:t>Gateway UE function for Mission Critical Communication</a:t>
                      </a:r>
                    </a:p>
                  </a:txBody>
                  <a:tcPr marL="48003" marR="48003" marT="0" marB="0" anchor="ctr"/>
                </a:tc>
                <a:tc>
                  <a:txBody>
                    <a:bodyPr/>
                    <a:lstStyle/>
                    <a:p>
                      <a:pPr marL="0" indent="0" algn="ctr" fontAlgn="t"/>
                      <a:r>
                        <a:rPr lang="en-GB" sz="800" kern="1200" dirty="0">
                          <a:solidFill>
                            <a:schemeClr val="dk1"/>
                          </a:solidFill>
                          <a:latin typeface="+mn-lt"/>
                          <a:ea typeface="+mn-ea"/>
                          <a:cs typeface="+mn-cs"/>
                        </a:rPr>
                        <a:t>MCGWUE</a:t>
                      </a:r>
                    </a:p>
                  </a:txBody>
                  <a:tcPr marL="48003" marR="48003" marT="0" marB="0" anchor="ctr"/>
                </a:tc>
                <a:tc>
                  <a:txBody>
                    <a:bodyPr/>
                    <a:lstStyle/>
                    <a:p>
                      <a:pPr algn="ctr" fontAlgn="t"/>
                      <a:r>
                        <a:rPr lang="en-GB" sz="800" kern="1200" dirty="0">
                          <a:solidFill>
                            <a:schemeClr val="dk1"/>
                          </a:solidFill>
                          <a:latin typeface="+mn-lt"/>
                          <a:ea typeface="+mn-ea"/>
                          <a:cs typeface="+mn-cs"/>
                        </a:rPr>
                        <a:t>Jun-2022</a:t>
                      </a:r>
                    </a:p>
                  </a:txBody>
                  <a:tcPr marL="12700" marR="12700" marT="12708" marB="0" anchor="ctr"/>
                </a:tc>
                <a:tc>
                  <a:txBody>
                    <a:bodyPr/>
                    <a:lstStyle/>
                    <a:p>
                      <a:pPr algn="ctr" fontAlgn="t"/>
                      <a:r>
                        <a:rPr lang="en-GB" sz="800" kern="1200" dirty="0">
                          <a:solidFill>
                            <a:schemeClr val="dk1"/>
                          </a:solidFill>
                          <a:latin typeface="+mn-lt"/>
                          <a:ea typeface="+mn-ea"/>
                          <a:cs typeface="+mn-cs"/>
                        </a:rPr>
                        <a:t>100%</a:t>
                      </a:r>
                    </a:p>
                  </a:txBody>
                  <a:tcPr marL="12700" marR="12700" marT="12708" marB="0" anchor="ctr"/>
                </a:tc>
                <a:tc>
                  <a:txBody>
                    <a:bodyPr/>
                    <a:lstStyle/>
                    <a:p>
                      <a:pPr algn="ctr" fontAlgn="t"/>
                      <a:r>
                        <a:rPr lang="en-GB" sz="800" kern="1200" dirty="0">
                          <a:solidFill>
                            <a:schemeClr val="dk1"/>
                          </a:solidFill>
                          <a:latin typeface="+mn-lt"/>
                          <a:ea typeface="+mn-ea"/>
                          <a:cs typeface="+mn-cs"/>
                          <a:hlinkClick r:id="rId2"/>
                        </a:rPr>
                        <a:t>SP-210959</a:t>
                      </a:r>
                      <a:endParaRPr lang="en-GB" sz="800" kern="1200" dirty="0">
                        <a:solidFill>
                          <a:schemeClr val="dk1"/>
                        </a:solidFill>
                        <a:latin typeface="+mn-lt"/>
                        <a:ea typeface="+mn-ea"/>
                        <a:cs typeface="+mn-cs"/>
                      </a:endParaRP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100%</a:t>
                      </a:r>
                    </a:p>
                  </a:txBody>
                  <a:tcPr marL="48003" marR="48003"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358822634"/>
                  </a:ext>
                </a:extLst>
              </a:tr>
            </a:tbl>
          </a:graphicData>
        </a:graphic>
      </p:graphicFrame>
      <p:sp>
        <p:nvSpPr>
          <p:cNvPr id="3" name="Content Placeholder 7">
            <a:extLst>
              <a:ext uri="{FF2B5EF4-FFF2-40B4-BE49-F238E27FC236}">
                <a16:creationId xmlns:a16="http://schemas.microsoft.com/office/drawing/2014/main" id="{091742AE-2479-F38E-331E-BBD216E857B1}"/>
              </a:ext>
            </a:extLst>
          </p:cNvPr>
          <p:cNvSpPr txBox="1">
            <a:spLocks/>
          </p:cNvSpPr>
          <p:nvPr/>
        </p:nvSpPr>
        <p:spPr>
          <a:xfrm>
            <a:off x="962024" y="2836334"/>
            <a:ext cx="10624609" cy="3390900"/>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de-DE" altLang="de-DE" sz="1800" kern="0" dirty="0" err="1"/>
              <a:t>No</a:t>
            </a:r>
            <a:r>
              <a:rPr lang="de-DE" altLang="de-DE" sz="1800" kern="0" dirty="0"/>
              <a:t> CR was </a:t>
            </a:r>
            <a:r>
              <a:rPr lang="de-DE" altLang="de-DE" sz="1800" kern="0" dirty="0" err="1"/>
              <a:t>agreed</a:t>
            </a:r>
            <a:endParaRPr lang="en-US" altLang="zh-CN" sz="1800" kern="0" dirty="0"/>
          </a:p>
          <a:p>
            <a:pPr lvl="1">
              <a:spcBef>
                <a:spcPts val="0"/>
              </a:spcBef>
              <a:spcAft>
                <a:spcPts val="0"/>
              </a:spcAft>
              <a:defRPr/>
            </a:pPr>
            <a:endParaRPr lang="en-US" altLang="zh-CN" sz="1800" kern="0" dirty="0"/>
          </a:p>
          <a:p>
            <a:pPr>
              <a:spcBef>
                <a:spcPts val="0"/>
              </a:spcBef>
              <a:spcAft>
                <a:spcPts val="0"/>
              </a:spcAft>
              <a:defRPr/>
            </a:pPr>
            <a:r>
              <a:rPr lang="en-US" sz="2000" kern="0" dirty="0"/>
              <a:t>RAN impacts and dependencies:</a:t>
            </a:r>
          </a:p>
          <a:p>
            <a:pPr lvl="1">
              <a:spcBef>
                <a:spcPts val="0"/>
              </a:spcBef>
              <a:spcAft>
                <a:spcPts val="0"/>
              </a:spcAft>
              <a:defRPr/>
            </a:pPr>
            <a:r>
              <a:rPr lang="en-US" sz="1800" kern="0" dirty="0"/>
              <a:t>None</a:t>
            </a:r>
            <a:endParaRPr lang="en-US" altLang="zh-CN" sz="1800" kern="0" dirty="0"/>
          </a:p>
          <a:p>
            <a:pPr lvl="1">
              <a:spcBef>
                <a:spcPts val="0"/>
              </a:spcBef>
              <a:spcAft>
                <a:spcPts val="0"/>
              </a:spcAft>
              <a:defRPr/>
            </a:pPr>
            <a:endParaRPr lang="en-US" altLang="zh-CN" sz="2000" kern="0" dirty="0"/>
          </a:p>
          <a:p>
            <a:pPr>
              <a:spcBef>
                <a:spcPts val="0"/>
              </a:spcBef>
              <a:spcAft>
                <a:spcPts val="0"/>
              </a:spcAft>
              <a:defRPr/>
            </a:pPr>
            <a:r>
              <a:rPr lang="de-DE" sz="2000" kern="0" dirty="0"/>
              <a:t>Next </a:t>
            </a:r>
            <a:r>
              <a:rPr lang="de-DE" sz="2000" kern="0" dirty="0" err="1"/>
              <a:t>steps</a:t>
            </a:r>
            <a:r>
              <a:rPr lang="de-DE" sz="2000" kern="0" dirty="0"/>
              <a:t>:</a:t>
            </a:r>
          </a:p>
          <a:p>
            <a:pPr lvl="1">
              <a:spcBef>
                <a:spcPts val="0"/>
              </a:spcBef>
              <a:spcAft>
                <a:spcPts val="0"/>
              </a:spcAft>
              <a:defRPr/>
            </a:pPr>
            <a:r>
              <a:rPr lang="en-GB" sz="1800" kern="0" dirty="0"/>
              <a:t>Clarifications related to MC gateway UE and identities</a:t>
            </a:r>
          </a:p>
          <a:p>
            <a:pPr lvl="1">
              <a:spcBef>
                <a:spcPts val="0"/>
              </a:spcBef>
              <a:spcAft>
                <a:spcPts val="0"/>
              </a:spcAft>
              <a:defRPr/>
            </a:pPr>
            <a:r>
              <a:rPr lang="en-GB" sz="1800" kern="0" dirty="0"/>
              <a:t>Editorial corrections</a:t>
            </a:r>
            <a:endParaRPr lang="en-US" altLang="zh-CN" sz="1800" kern="0" dirty="0"/>
          </a:p>
          <a:p>
            <a:pPr lvl="1">
              <a:spcBef>
                <a:spcPts val="0"/>
              </a:spcBef>
              <a:spcAft>
                <a:spcPts val="0"/>
              </a:spcAft>
              <a:defRPr/>
            </a:pPr>
            <a:endParaRPr lang="en-US" altLang="zh-CN" sz="2000" kern="0" dirty="0"/>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CD594566-9CCC-BAD6-F3DF-4667D897F052}"/>
              </a:ext>
            </a:extLst>
          </p:cNvPr>
          <p:cNvSpPr>
            <a:spLocks noGrp="1"/>
          </p:cNvSpPr>
          <p:nvPr>
            <p:ph type="title"/>
          </p:nvPr>
        </p:nvSpPr>
        <p:spPr>
          <a:xfrm>
            <a:off x="711200" y="499534"/>
            <a:ext cx="9103784" cy="982133"/>
          </a:xfrm>
        </p:spPr>
        <p:txBody>
          <a:bodyPr/>
          <a:lstStyle/>
          <a:p>
            <a:r>
              <a:rPr lang="en-GB" altLang="en-US" b="1" dirty="0"/>
              <a:t>enh4MCPTT</a:t>
            </a:r>
          </a:p>
        </p:txBody>
      </p:sp>
      <p:graphicFrame>
        <p:nvGraphicFramePr>
          <p:cNvPr id="2" name="Table 1">
            <a:extLst>
              <a:ext uri="{FF2B5EF4-FFF2-40B4-BE49-F238E27FC236}">
                <a16:creationId xmlns:a16="http://schemas.microsoft.com/office/drawing/2014/main" id="{128F6ADE-EA66-87BA-27AA-764612255711}"/>
              </a:ext>
            </a:extLst>
          </p:cNvPr>
          <p:cNvGraphicFramePr>
            <a:graphicFrameLocks noGrp="1"/>
          </p:cNvGraphicFramePr>
          <p:nvPr/>
        </p:nvGraphicFramePr>
        <p:xfrm>
          <a:off x="647700" y="1454150"/>
          <a:ext cx="11198972" cy="396177"/>
        </p:xfrm>
        <a:graphic>
          <a:graphicData uri="http://schemas.openxmlformats.org/drawingml/2006/table">
            <a:tbl>
              <a:tblPr firstRow="1" firstCol="1" bandRow="1">
                <a:tableStyleId>{F5AB1C69-6EDB-4FF4-983F-18BD219EF322}</a:tableStyleId>
              </a:tblPr>
              <a:tblGrid>
                <a:gridCol w="672297">
                  <a:extLst>
                    <a:ext uri="{9D8B030D-6E8A-4147-A177-3AD203B41FA5}">
                      <a16:colId xmlns:a16="http://schemas.microsoft.com/office/drawing/2014/main" val="3709593796"/>
                    </a:ext>
                  </a:extLst>
                </a:gridCol>
                <a:gridCol w="4574660">
                  <a:extLst>
                    <a:ext uri="{9D8B030D-6E8A-4147-A177-3AD203B41FA5}">
                      <a16:colId xmlns:a16="http://schemas.microsoft.com/office/drawing/2014/main" val="2181515226"/>
                    </a:ext>
                  </a:extLst>
                </a:gridCol>
                <a:gridCol w="1265960">
                  <a:extLst>
                    <a:ext uri="{9D8B030D-6E8A-4147-A177-3AD203B41FA5}">
                      <a16:colId xmlns:a16="http://schemas.microsoft.com/office/drawing/2014/main" val="556560426"/>
                    </a:ext>
                  </a:extLst>
                </a:gridCol>
                <a:gridCol w="822872">
                  <a:extLst>
                    <a:ext uri="{9D8B030D-6E8A-4147-A177-3AD203B41FA5}">
                      <a16:colId xmlns:a16="http://schemas.microsoft.com/office/drawing/2014/main" val="313620863"/>
                    </a:ext>
                  </a:extLst>
                </a:gridCol>
                <a:gridCol w="548583">
                  <a:extLst>
                    <a:ext uri="{9D8B030D-6E8A-4147-A177-3AD203B41FA5}">
                      <a16:colId xmlns:a16="http://schemas.microsoft.com/office/drawing/2014/main" val="909985420"/>
                    </a:ext>
                  </a:extLst>
                </a:gridCol>
                <a:gridCol w="597218">
                  <a:extLst>
                    <a:ext uri="{9D8B030D-6E8A-4147-A177-3AD203B41FA5}">
                      <a16:colId xmlns:a16="http://schemas.microsoft.com/office/drawing/2014/main" val="3303449355"/>
                    </a:ext>
                  </a:extLst>
                </a:gridCol>
                <a:gridCol w="597218">
                  <a:extLst>
                    <a:ext uri="{9D8B030D-6E8A-4147-A177-3AD203B41FA5}">
                      <a16:colId xmlns:a16="http://schemas.microsoft.com/office/drawing/2014/main" val="667019187"/>
                    </a:ext>
                  </a:extLst>
                </a:gridCol>
                <a:gridCol w="2120164">
                  <a:extLst>
                    <a:ext uri="{9D8B030D-6E8A-4147-A177-3AD203B41FA5}">
                      <a16:colId xmlns:a16="http://schemas.microsoft.com/office/drawing/2014/main" val="4101272219"/>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4070326857"/>
                  </a:ext>
                </a:extLst>
              </a:tr>
              <a:tr h="74371">
                <a:tc>
                  <a:txBody>
                    <a:bodyPr/>
                    <a:lstStyle/>
                    <a:p>
                      <a:pPr algn="ctr" fontAlgn="t"/>
                      <a:r>
                        <a:rPr lang="en-GB" sz="800" b="1" kern="1200" dirty="0">
                          <a:solidFill>
                            <a:schemeClr val="lt1"/>
                          </a:solidFill>
                          <a:latin typeface="+mn-lt"/>
                          <a:ea typeface="+mn-ea"/>
                          <a:cs typeface="+mn-cs"/>
                        </a:rPr>
                        <a:t>940025</a:t>
                      </a:r>
                    </a:p>
                  </a:txBody>
                  <a:tcPr marL="12700" marR="12700" marT="12708" marB="0" anchor="ct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en-US" sz="900" b="1" kern="1200" dirty="0">
                          <a:solidFill>
                            <a:schemeClr val="dk1"/>
                          </a:solidFill>
                          <a:latin typeface="+mn-lt"/>
                          <a:ea typeface="+mn-ea"/>
                          <a:cs typeface="+mn-cs"/>
                        </a:rPr>
                        <a:t>Enhanced Mission Critical Push-to-talk architecture phase 4</a:t>
                      </a:r>
                    </a:p>
                  </a:txBody>
                  <a:tcPr marL="48003" marR="48003" marT="0" marB="0" anchor="ctr"/>
                </a:tc>
                <a:tc>
                  <a:txBody>
                    <a:bodyPr/>
                    <a:lstStyle/>
                    <a:p>
                      <a:pPr marL="0" indent="0" algn="ctr" fontAlgn="t"/>
                      <a:r>
                        <a:rPr lang="en-GB" sz="800" kern="1200" dirty="0">
                          <a:solidFill>
                            <a:schemeClr val="dk1"/>
                          </a:solidFill>
                          <a:latin typeface="+mn-lt"/>
                          <a:ea typeface="+mn-ea"/>
                          <a:cs typeface="+mn-cs"/>
                        </a:rPr>
                        <a:t>enh4MCPTT</a:t>
                      </a:r>
                    </a:p>
                  </a:txBody>
                  <a:tcPr marL="48003" marR="48003" marT="0" marB="0" anchor="ctr"/>
                </a:tc>
                <a:tc>
                  <a:txBody>
                    <a:bodyPr/>
                    <a:lstStyle/>
                    <a:p>
                      <a:pPr algn="ctr" fontAlgn="t"/>
                      <a:r>
                        <a:rPr lang="en-GB" sz="800" kern="1200" dirty="0">
                          <a:solidFill>
                            <a:schemeClr val="dk1"/>
                          </a:solidFill>
                          <a:latin typeface="+mn-lt"/>
                          <a:ea typeface="+mn-ea"/>
                          <a:cs typeface="+mn-cs"/>
                        </a:rPr>
                        <a:t>Jun-2023</a:t>
                      </a:r>
                    </a:p>
                  </a:txBody>
                  <a:tcPr marL="12700" marR="12700" marT="12708" marB="0" anchor="ctr"/>
                </a:tc>
                <a:tc>
                  <a:txBody>
                    <a:bodyPr/>
                    <a:lstStyle/>
                    <a:p>
                      <a:pPr algn="ctr" fontAlgn="t"/>
                      <a:r>
                        <a:rPr lang="en-GB" sz="800" kern="1200" dirty="0">
                          <a:solidFill>
                            <a:schemeClr val="dk1"/>
                          </a:solidFill>
                          <a:latin typeface="+mn-lt"/>
                          <a:ea typeface="+mn-ea"/>
                          <a:cs typeface="+mn-cs"/>
                        </a:rPr>
                        <a:t>65%</a:t>
                      </a:r>
                    </a:p>
                  </a:txBody>
                  <a:tcPr marL="12700" marR="12700" marT="12708"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800" dirty="0">
                          <a:hlinkClick r:id="rId2"/>
                        </a:rPr>
                        <a:t>SP-211519</a:t>
                      </a:r>
                      <a:endParaRPr lang="en-US" altLang="en-GB" sz="800" kern="1200" dirty="0">
                        <a:solidFill>
                          <a:schemeClr val="dk1"/>
                        </a:solidFill>
                        <a:latin typeface="+mn-lt"/>
                        <a:ea typeface="+mn-ea"/>
                        <a:cs typeface="+mn-cs"/>
                      </a:endParaRP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80%</a:t>
                      </a:r>
                    </a:p>
                  </a:txBody>
                  <a:tcPr marL="48003" marR="48003"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328855770"/>
                  </a:ext>
                </a:extLst>
              </a:tr>
            </a:tbl>
          </a:graphicData>
        </a:graphic>
      </p:graphicFrame>
      <p:sp>
        <p:nvSpPr>
          <p:cNvPr id="3" name="Content Placeholder 7">
            <a:extLst>
              <a:ext uri="{FF2B5EF4-FFF2-40B4-BE49-F238E27FC236}">
                <a16:creationId xmlns:a16="http://schemas.microsoft.com/office/drawing/2014/main" id="{F1EFBF33-C2D7-14F2-72BA-BD004EA80168}"/>
              </a:ext>
            </a:extLst>
          </p:cNvPr>
          <p:cNvSpPr txBox="1">
            <a:spLocks/>
          </p:cNvSpPr>
          <p:nvPr/>
        </p:nvSpPr>
        <p:spPr>
          <a:xfrm>
            <a:off x="962024" y="2816437"/>
            <a:ext cx="10624609" cy="3410797"/>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800" kern="0" dirty="0"/>
              <a:t>7 CRs agreed</a:t>
            </a:r>
          </a:p>
          <a:p>
            <a:pPr lvl="2">
              <a:spcBef>
                <a:spcPts val="0"/>
              </a:spcBef>
              <a:spcAft>
                <a:spcPts val="0"/>
              </a:spcAft>
              <a:defRPr/>
            </a:pPr>
            <a:r>
              <a:rPr lang="en-US" altLang="zh-CN" sz="1400" kern="0" dirty="0"/>
              <a:t>Areas:  Preconfigured group regroup, group ID during regroup, location reporting</a:t>
            </a:r>
          </a:p>
          <a:p>
            <a:pPr lvl="1">
              <a:spcBef>
                <a:spcPts val="0"/>
              </a:spcBef>
              <a:spcAft>
                <a:spcPts val="0"/>
              </a:spcAft>
              <a:defRPr/>
            </a:pPr>
            <a:endParaRPr lang="en-US" altLang="zh-CN" sz="1800" kern="0" dirty="0"/>
          </a:p>
          <a:p>
            <a:pPr>
              <a:spcBef>
                <a:spcPts val="0"/>
              </a:spcBef>
              <a:spcAft>
                <a:spcPts val="0"/>
              </a:spcAft>
              <a:defRPr/>
            </a:pPr>
            <a:r>
              <a:rPr lang="en-US" sz="2000" kern="0" dirty="0"/>
              <a:t>RAN impacts and dependencies:</a:t>
            </a:r>
            <a:endParaRPr lang="en-US" sz="1400" kern="0" dirty="0"/>
          </a:p>
          <a:p>
            <a:pPr lvl="1">
              <a:spcBef>
                <a:spcPts val="0"/>
              </a:spcBef>
              <a:spcAft>
                <a:spcPts val="0"/>
              </a:spcAft>
              <a:defRPr/>
            </a:pPr>
            <a:r>
              <a:rPr lang="en-US" altLang="zh-CN" sz="2000" kern="0" dirty="0"/>
              <a:t>None</a:t>
            </a:r>
          </a:p>
          <a:p>
            <a:pPr lvl="1">
              <a:spcBef>
                <a:spcPts val="0"/>
              </a:spcBef>
              <a:spcAft>
                <a:spcPts val="0"/>
              </a:spcAft>
              <a:defRPr/>
            </a:pPr>
            <a:endParaRPr lang="en-US" altLang="zh-CN" sz="2000" kern="0" dirty="0"/>
          </a:p>
          <a:p>
            <a:pPr>
              <a:spcBef>
                <a:spcPts val="0"/>
              </a:spcBef>
              <a:spcAft>
                <a:spcPts val="0"/>
              </a:spcAft>
              <a:defRPr/>
            </a:pPr>
            <a:r>
              <a:rPr lang="de-DE" sz="2000" kern="0" dirty="0"/>
              <a:t>Next steps:</a:t>
            </a:r>
          </a:p>
          <a:p>
            <a:pPr lvl="1">
              <a:spcBef>
                <a:spcPts val="0"/>
              </a:spcBef>
              <a:spcAft>
                <a:spcPts val="0"/>
              </a:spcAft>
              <a:defRPr/>
            </a:pPr>
            <a:r>
              <a:rPr lang="de-DE" sz="1600" kern="0" dirty="0"/>
              <a:t>Continue with open items to complete remaining work.</a:t>
            </a:r>
            <a:endParaRPr lang="en-US" altLang="zh-CN" sz="2000" kern="0" dirty="0"/>
          </a:p>
          <a:p>
            <a:pPr lvl="1">
              <a:spcBef>
                <a:spcPts val="0"/>
              </a:spcBef>
              <a:spcAft>
                <a:spcPts val="0"/>
              </a:spcAft>
              <a:defRPr/>
            </a:pPr>
            <a:endParaRPr lang="en-US" altLang="zh-CN" sz="2000" kern="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94623-6CE2-EAA3-0967-A9437871746F}"/>
              </a:ext>
            </a:extLst>
          </p:cNvPr>
          <p:cNvSpPr>
            <a:spLocks noGrp="1"/>
          </p:cNvSpPr>
          <p:nvPr>
            <p:ph type="title"/>
          </p:nvPr>
        </p:nvSpPr>
        <p:spPr/>
        <p:txBody>
          <a:bodyPr/>
          <a:lstStyle/>
          <a:p>
            <a:r>
              <a:rPr lang="en-US" b="1" dirty="0"/>
              <a:t>Executive Summary</a:t>
            </a:r>
          </a:p>
        </p:txBody>
      </p:sp>
      <p:sp>
        <p:nvSpPr>
          <p:cNvPr id="3" name="Content Placeholder 2">
            <a:extLst>
              <a:ext uri="{FF2B5EF4-FFF2-40B4-BE49-F238E27FC236}">
                <a16:creationId xmlns:a16="http://schemas.microsoft.com/office/drawing/2014/main" id="{DF5979A1-654D-F17A-0230-A6C8D64C244E}"/>
              </a:ext>
            </a:extLst>
          </p:cNvPr>
          <p:cNvSpPr>
            <a:spLocks noGrp="1"/>
          </p:cNvSpPr>
          <p:nvPr>
            <p:ph idx="1"/>
          </p:nvPr>
        </p:nvSpPr>
        <p:spPr/>
        <p:txBody>
          <a:bodyPr/>
          <a:lstStyle/>
          <a:p>
            <a:r>
              <a:rPr lang="en-US" altLang="en-US" sz="2000" dirty="0"/>
              <a:t>Two meetings in 1Q2023</a:t>
            </a:r>
            <a:endParaRPr lang="en-US" altLang="en-US" sz="1800" dirty="0"/>
          </a:p>
          <a:p>
            <a:pPr lvl="1"/>
            <a:r>
              <a:rPr lang="en-US" altLang="en-US" sz="1800" b="1" dirty="0"/>
              <a:t>SA6#52-Bis-e, 11 – 20 January, 2023</a:t>
            </a:r>
          </a:p>
          <a:p>
            <a:pPr lvl="1"/>
            <a:r>
              <a:rPr lang="en-US" altLang="en-US" sz="1800" b="1" dirty="0"/>
              <a:t>SA6#53, 27 February – 3 March, 2023</a:t>
            </a:r>
          </a:p>
          <a:p>
            <a:r>
              <a:rPr lang="en-US" altLang="en-US" sz="2000" dirty="0"/>
              <a:t>Rel-15/Rel-16/Rel-17 corrections</a:t>
            </a:r>
          </a:p>
          <a:p>
            <a:pPr lvl="1"/>
            <a:r>
              <a:rPr lang="en-US" altLang="en-US" sz="1800" dirty="0"/>
              <a:t>No CRs for Rel-15 or Rel-16</a:t>
            </a:r>
          </a:p>
          <a:p>
            <a:pPr lvl="1"/>
            <a:r>
              <a:rPr lang="en-US" altLang="en-US" sz="1800" dirty="0"/>
              <a:t>Very limited for Rel-17, only essential CRs to align with Stage 3 or correct critical FASMOs</a:t>
            </a:r>
            <a:endParaRPr lang="en-US" altLang="en-US" sz="1800" b="1" dirty="0"/>
          </a:p>
          <a:p>
            <a:r>
              <a:rPr lang="en-US" altLang="en-US" sz="2000" dirty="0"/>
              <a:t>Rel-18 activities – Progress on Rel-18 </a:t>
            </a:r>
            <a:r>
              <a:rPr lang="en-GB" sz="2000" dirty="0"/>
              <a:t>SID/WIDs (12 SIDs + 19 WIDs + TEI)</a:t>
            </a:r>
          </a:p>
          <a:p>
            <a:pPr lvl="1"/>
            <a:r>
              <a:rPr lang="en-GB" sz="2000" dirty="0"/>
              <a:t>All Rel-18 studies essentially declared completed and sent for approval</a:t>
            </a:r>
          </a:p>
          <a:p>
            <a:pPr lvl="1"/>
            <a:r>
              <a:rPr lang="en-GB" sz="2000" dirty="0"/>
              <a:t>Sent for Information: ADAES, NSCALE</a:t>
            </a:r>
          </a:p>
          <a:p>
            <a:pPr lvl="1"/>
            <a:r>
              <a:rPr lang="en-GB" sz="2000" dirty="0"/>
              <a:t>Sent for Approval: FS_ACE_IoT</a:t>
            </a:r>
          </a:p>
          <a:p>
            <a:pPr lvl="1"/>
            <a:r>
              <a:rPr lang="en-GB" sz="2000" dirty="0"/>
              <a:t>Revised SIDs/WIDs: ADAES, eSEAL2</a:t>
            </a:r>
          </a:p>
          <a:p>
            <a:pPr lvl="1"/>
            <a:r>
              <a:rPr lang="en-GB" sz="2000" dirty="0"/>
              <a:t>New SIDs/WIDs: None</a:t>
            </a:r>
          </a:p>
        </p:txBody>
      </p:sp>
    </p:spTree>
    <p:extLst>
      <p:ext uri="{BB962C8B-B14F-4D97-AF65-F5344CB8AC3E}">
        <p14:creationId xmlns:p14="http://schemas.microsoft.com/office/powerpoint/2010/main" val="308324996"/>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5A659672-06F2-B571-C00F-DC97D0CEB250}"/>
              </a:ext>
            </a:extLst>
          </p:cNvPr>
          <p:cNvSpPr>
            <a:spLocks noGrp="1"/>
          </p:cNvSpPr>
          <p:nvPr>
            <p:ph type="title"/>
          </p:nvPr>
        </p:nvSpPr>
        <p:spPr>
          <a:xfrm>
            <a:off x="711200" y="499534"/>
            <a:ext cx="9103784" cy="982133"/>
          </a:xfrm>
        </p:spPr>
        <p:txBody>
          <a:bodyPr/>
          <a:lstStyle/>
          <a:p>
            <a:r>
              <a:rPr lang="en-GB" altLang="en-US" b="1" dirty="0"/>
              <a:t>IRail</a:t>
            </a:r>
          </a:p>
        </p:txBody>
      </p:sp>
      <p:graphicFrame>
        <p:nvGraphicFramePr>
          <p:cNvPr id="2" name="Table 1">
            <a:extLst>
              <a:ext uri="{FF2B5EF4-FFF2-40B4-BE49-F238E27FC236}">
                <a16:creationId xmlns:a16="http://schemas.microsoft.com/office/drawing/2014/main" id="{5399ABD5-8426-A164-2B74-13A7D2F879E7}"/>
              </a:ext>
            </a:extLst>
          </p:cNvPr>
          <p:cNvGraphicFramePr>
            <a:graphicFrameLocks noGrp="1"/>
          </p:cNvGraphicFramePr>
          <p:nvPr/>
        </p:nvGraphicFramePr>
        <p:xfrm>
          <a:off x="647700" y="1454150"/>
          <a:ext cx="11198972" cy="515001"/>
        </p:xfrm>
        <a:graphic>
          <a:graphicData uri="http://schemas.openxmlformats.org/drawingml/2006/table">
            <a:tbl>
              <a:tblPr firstRow="1" firstCol="1" bandRow="1">
                <a:tableStyleId>{F5AB1C69-6EDB-4FF4-983F-18BD219EF322}</a:tableStyleId>
              </a:tblPr>
              <a:tblGrid>
                <a:gridCol w="672297">
                  <a:extLst>
                    <a:ext uri="{9D8B030D-6E8A-4147-A177-3AD203B41FA5}">
                      <a16:colId xmlns:a16="http://schemas.microsoft.com/office/drawing/2014/main" val="3709593796"/>
                    </a:ext>
                  </a:extLst>
                </a:gridCol>
                <a:gridCol w="4574660">
                  <a:extLst>
                    <a:ext uri="{9D8B030D-6E8A-4147-A177-3AD203B41FA5}">
                      <a16:colId xmlns:a16="http://schemas.microsoft.com/office/drawing/2014/main" val="2181515226"/>
                    </a:ext>
                  </a:extLst>
                </a:gridCol>
                <a:gridCol w="1265960">
                  <a:extLst>
                    <a:ext uri="{9D8B030D-6E8A-4147-A177-3AD203B41FA5}">
                      <a16:colId xmlns:a16="http://schemas.microsoft.com/office/drawing/2014/main" val="556560426"/>
                    </a:ext>
                  </a:extLst>
                </a:gridCol>
                <a:gridCol w="822872">
                  <a:extLst>
                    <a:ext uri="{9D8B030D-6E8A-4147-A177-3AD203B41FA5}">
                      <a16:colId xmlns:a16="http://schemas.microsoft.com/office/drawing/2014/main" val="313620863"/>
                    </a:ext>
                  </a:extLst>
                </a:gridCol>
                <a:gridCol w="548583">
                  <a:extLst>
                    <a:ext uri="{9D8B030D-6E8A-4147-A177-3AD203B41FA5}">
                      <a16:colId xmlns:a16="http://schemas.microsoft.com/office/drawing/2014/main" val="909985420"/>
                    </a:ext>
                  </a:extLst>
                </a:gridCol>
                <a:gridCol w="597218">
                  <a:extLst>
                    <a:ext uri="{9D8B030D-6E8A-4147-A177-3AD203B41FA5}">
                      <a16:colId xmlns:a16="http://schemas.microsoft.com/office/drawing/2014/main" val="3303449355"/>
                    </a:ext>
                  </a:extLst>
                </a:gridCol>
                <a:gridCol w="597218">
                  <a:extLst>
                    <a:ext uri="{9D8B030D-6E8A-4147-A177-3AD203B41FA5}">
                      <a16:colId xmlns:a16="http://schemas.microsoft.com/office/drawing/2014/main" val="667019187"/>
                    </a:ext>
                  </a:extLst>
                </a:gridCol>
                <a:gridCol w="2120164">
                  <a:extLst>
                    <a:ext uri="{9D8B030D-6E8A-4147-A177-3AD203B41FA5}">
                      <a16:colId xmlns:a16="http://schemas.microsoft.com/office/drawing/2014/main" val="4101272219"/>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4070326857"/>
                  </a:ext>
                </a:extLst>
              </a:tr>
              <a:tr h="0">
                <a:tc>
                  <a:txBody>
                    <a:bodyPr/>
                    <a:lstStyle/>
                    <a:p>
                      <a:pPr algn="ctr" fontAlgn="t"/>
                      <a:r>
                        <a:rPr lang="en-GB" sz="800" b="1" kern="1200" dirty="0">
                          <a:solidFill>
                            <a:schemeClr val="lt1"/>
                          </a:solidFill>
                          <a:latin typeface="+mn-lt"/>
                          <a:ea typeface="+mn-ea"/>
                          <a:cs typeface="+mn-cs"/>
                        </a:rPr>
                        <a:t>950025</a:t>
                      </a:r>
                    </a:p>
                  </a:txBody>
                  <a:tcPr marL="48003" marR="48003" marT="0" marB="0" anchor="ctr"/>
                </a:tc>
                <a:tc>
                  <a:txBody>
                    <a:bodyPr/>
                    <a:lstStyle/>
                    <a:p>
                      <a:pPr algn="l"/>
                      <a:r>
                        <a:rPr lang="en-US" sz="900" b="1" kern="1200" dirty="0">
                          <a:solidFill>
                            <a:schemeClr val="dk1"/>
                          </a:solidFill>
                          <a:latin typeface="+mn-lt"/>
                          <a:ea typeface="+mn-ea"/>
                          <a:cs typeface="+mn-cs"/>
                        </a:rPr>
                        <a:t>Interconnection and Migration Aspects for Railways</a:t>
                      </a:r>
                    </a:p>
                  </a:txBody>
                  <a:tcPr marL="121931" marR="121931" marT="60968" marB="60968" anchor="ctr"/>
                </a:tc>
                <a:tc>
                  <a:txBody>
                    <a:bodyPr/>
                    <a:lstStyle/>
                    <a:p>
                      <a:pPr algn="ctr"/>
                      <a:r>
                        <a:rPr lang="en-GB" sz="800" kern="1200" dirty="0">
                          <a:solidFill>
                            <a:schemeClr val="dk1"/>
                          </a:solidFill>
                          <a:latin typeface="+mn-lt"/>
                          <a:ea typeface="+mn-ea"/>
                          <a:cs typeface="+mn-cs"/>
                        </a:rPr>
                        <a:t>IRail</a:t>
                      </a:r>
                    </a:p>
                  </a:txBody>
                  <a:tcPr marL="121931" marR="121931" marT="60968" marB="60968" anchor="ctr"/>
                </a:tc>
                <a:tc>
                  <a:txBody>
                    <a:bodyPr/>
                    <a:lstStyle/>
                    <a:p>
                      <a:pPr algn="ctr" fontAlgn="t"/>
                      <a:r>
                        <a:rPr lang="en-GB" sz="800" kern="1200" dirty="0">
                          <a:solidFill>
                            <a:schemeClr val="dk1"/>
                          </a:solidFill>
                          <a:latin typeface="+mn-lt"/>
                          <a:ea typeface="+mn-ea"/>
                          <a:cs typeface="+mn-cs"/>
                        </a:rPr>
                        <a:t>Dec-2022</a:t>
                      </a:r>
                    </a:p>
                  </a:txBody>
                  <a:tcPr marL="48003" marR="48003" marT="0" marB="0" anchor="ctr"/>
                </a:tc>
                <a:tc>
                  <a:txBody>
                    <a:bodyPr/>
                    <a:lstStyle/>
                    <a:p>
                      <a:pPr algn="ctr" fontAlgn="t"/>
                      <a:r>
                        <a:rPr lang="en-GB" sz="800" kern="1200" dirty="0">
                          <a:solidFill>
                            <a:schemeClr val="dk1"/>
                          </a:solidFill>
                          <a:latin typeface="+mn-lt"/>
                          <a:ea typeface="+mn-ea"/>
                          <a:cs typeface="+mn-cs"/>
                        </a:rPr>
                        <a:t>75%</a:t>
                      </a:r>
                    </a:p>
                  </a:txBody>
                  <a:tcPr marL="48003" marR="48003" marT="0" marB="0" anchor="ctr"/>
                </a:tc>
                <a:tc>
                  <a:txBody>
                    <a:bodyPr/>
                    <a:lstStyle/>
                    <a:p>
                      <a:pPr algn="ctr" fontAlgn="t"/>
                      <a:r>
                        <a:rPr lang="en-US" sz="800" dirty="0">
                          <a:hlinkClick r:id="rId2"/>
                        </a:rPr>
                        <a:t>SP-220098</a:t>
                      </a:r>
                      <a:endParaRPr lang="en-GB" sz="800" kern="1200" dirty="0">
                        <a:solidFill>
                          <a:schemeClr val="dk1"/>
                        </a:solidFill>
                        <a:latin typeface="+mn-lt"/>
                        <a:ea typeface="+mn-ea"/>
                        <a:cs typeface="+mn-cs"/>
                      </a:endParaRPr>
                    </a:p>
                  </a:txBody>
                  <a:tcPr marL="48003" marR="48003" marT="0" marB="0" anchor="ctr"/>
                </a:tc>
                <a:tc>
                  <a:txBody>
                    <a:bodyPr/>
                    <a:lstStyle/>
                    <a:p>
                      <a:pPr algn="ctr">
                        <a:lnSpc>
                          <a:spcPct val="107000"/>
                        </a:lnSpc>
                        <a:spcAft>
                          <a:spcPts val="800"/>
                        </a:spcAft>
                      </a:pPr>
                      <a:r>
                        <a:rPr lang="en-GB" sz="800" kern="1200" dirty="0">
                          <a:solidFill>
                            <a:srgbClr val="FF0000"/>
                          </a:solidFill>
                          <a:latin typeface="+mn-lt"/>
                          <a:ea typeface="+mn-ea"/>
                          <a:cs typeface="+mn-cs"/>
                        </a:rPr>
                        <a:t>85%</a:t>
                      </a:r>
                    </a:p>
                  </a:txBody>
                  <a:tcPr marL="48003" marR="48003" marT="0" marB="0" anchor="ctr"/>
                </a:tc>
                <a:tc>
                  <a:txBody>
                    <a:bodyPr/>
                    <a:lstStyle/>
                    <a:p>
                      <a:pPr>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727580899"/>
                  </a:ext>
                </a:extLst>
              </a:tr>
            </a:tbl>
          </a:graphicData>
        </a:graphic>
      </p:graphicFrame>
      <p:sp>
        <p:nvSpPr>
          <p:cNvPr id="3" name="Content Placeholder 7">
            <a:extLst>
              <a:ext uri="{FF2B5EF4-FFF2-40B4-BE49-F238E27FC236}">
                <a16:creationId xmlns:a16="http://schemas.microsoft.com/office/drawing/2014/main" id="{1E6FE724-303D-EC18-5260-876556DF1BE5}"/>
              </a:ext>
            </a:extLst>
          </p:cNvPr>
          <p:cNvSpPr txBox="1">
            <a:spLocks/>
          </p:cNvSpPr>
          <p:nvPr/>
        </p:nvSpPr>
        <p:spPr>
          <a:xfrm>
            <a:off x="783695" y="2436282"/>
            <a:ext cx="10624609" cy="3598757"/>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800" kern="0" dirty="0"/>
              <a:t>2 CRs agreed</a:t>
            </a:r>
          </a:p>
          <a:p>
            <a:pPr lvl="2">
              <a:spcBef>
                <a:spcPts val="0"/>
              </a:spcBef>
              <a:spcAft>
                <a:spcPts val="0"/>
              </a:spcAft>
              <a:defRPr/>
            </a:pPr>
            <a:r>
              <a:rPr lang="en-US" altLang="zh-CN" sz="1400" kern="0" dirty="0"/>
              <a:t>Migration service de-authorization procedure initiated by MC service server</a:t>
            </a:r>
          </a:p>
          <a:p>
            <a:pPr lvl="2">
              <a:spcBef>
                <a:spcPts val="0"/>
              </a:spcBef>
              <a:spcAft>
                <a:spcPts val="0"/>
              </a:spcAft>
              <a:defRPr/>
            </a:pPr>
            <a:r>
              <a:rPr lang="en-US" altLang="zh-CN" sz="1400" kern="0" dirty="0"/>
              <a:t>Clarification on storing of MC service IDs mapping in Primary system during migration service authorization</a:t>
            </a:r>
          </a:p>
          <a:p>
            <a:pPr lvl="1">
              <a:spcBef>
                <a:spcPts val="0"/>
              </a:spcBef>
              <a:spcAft>
                <a:spcPts val="0"/>
              </a:spcAft>
              <a:defRPr/>
            </a:pPr>
            <a:endParaRPr lang="en-US" altLang="zh-CN" sz="1800" kern="0" dirty="0"/>
          </a:p>
          <a:p>
            <a:pPr>
              <a:spcBef>
                <a:spcPts val="0"/>
              </a:spcBef>
              <a:spcAft>
                <a:spcPts val="0"/>
              </a:spcAft>
              <a:defRPr/>
            </a:pPr>
            <a:r>
              <a:rPr lang="en-US" sz="2000" kern="0" dirty="0"/>
              <a:t>RAN impacts and dependencies:</a:t>
            </a:r>
            <a:endParaRPr lang="en-US" sz="1400" kern="0" dirty="0"/>
          </a:p>
          <a:p>
            <a:pPr lvl="1">
              <a:spcBef>
                <a:spcPts val="0"/>
              </a:spcBef>
              <a:spcAft>
                <a:spcPts val="0"/>
              </a:spcAft>
              <a:defRPr/>
            </a:pPr>
            <a:r>
              <a:rPr lang="en-US" altLang="zh-CN" sz="2000" kern="0" dirty="0"/>
              <a:t>None</a:t>
            </a:r>
          </a:p>
          <a:p>
            <a:pPr lvl="1">
              <a:spcBef>
                <a:spcPts val="0"/>
              </a:spcBef>
              <a:spcAft>
                <a:spcPts val="0"/>
              </a:spcAft>
              <a:defRPr/>
            </a:pPr>
            <a:endParaRPr lang="en-US" altLang="zh-CN" sz="2000" kern="0" dirty="0"/>
          </a:p>
          <a:p>
            <a:pPr>
              <a:spcBef>
                <a:spcPts val="0"/>
              </a:spcBef>
              <a:spcAft>
                <a:spcPts val="0"/>
              </a:spcAft>
              <a:defRPr/>
            </a:pPr>
            <a:r>
              <a:rPr lang="de-DE" sz="2000" kern="0" dirty="0"/>
              <a:t>Next steps:</a:t>
            </a:r>
          </a:p>
          <a:p>
            <a:pPr lvl="1">
              <a:spcBef>
                <a:spcPts val="0"/>
              </a:spcBef>
              <a:spcAft>
                <a:spcPts val="0"/>
              </a:spcAft>
              <a:defRPr/>
            </a:pPr>
            <a:r>
              <a:rPr lang="en-US" altLang="zh-CN" sz="2000" kern="0" dirty="0"/>
              <a:t>Signaling and media path clarification</a:t>
            </a:r>
          </a:p>
          <a:p>
            <a:pPr lvl="1">
              <a:spcBef>
                <a:spcPts val="0"/>
              </a:spcBef>
              <a:spcAft>
                <a:spcPts val="0"/>
              </a:spcAft>
              <a:defRPr/>
            </a:pPr>
            <a:r>
              <a:rPr lang="en-US" altLang="zh-CN" sz="2000" kern="0" dirty="0"/>
              <a:t>Clarification on when to determine the migration status of called party</a:t>
            </a:r>
          </a:p>
          <a:p>
            <a:pPr lvl="1">
              <a:spcBef>
                <a:spcPts val="0"/>
              </a:spcBef>
              <a:spcAft>
                <a:spcPts val="0"/>
              </a:spcAft>
              <a:defRPr/>
            </a:pPr>
            <a:r>
              <a:rPr lang="en-US" altLang="zh-CN" sz="2000" kern="0" dirty="0"/>
              <a:t>Resolving the target KMS URI for a migrated MC service user</a:t>
            </a:r>
          </a:p>
          <a:p>
            <a:pPr lvl="1">
              <a:spcBef>
                <a:spcPts val="0"/>
              </a:spcBef>
              <a:spcAft>
                <a:spcPts val="0"/>
              </a:spcAft>
              <a:defRPr/>
            </a:pPr>
            <a:endParaRPr lang="en-US" altLang="zh-CN" sz="2000" kern="0" dirty="0"/>
          </a:p>
        </p:txBody>
      </p:sp>
    </p:spTree>
    <p:extLst>
      <p:ext uri="{BB962C8B-B14F-4D97-AF65-F5344CB8AC3E}">
        <p14:creationId xmlns:p14="http://schemas.microsoft.com/office/powerpoint/2010/main" val="380041022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ED09E5C-F5C4-945C-9F96-155A6472BFF7}"/>
              </a:ext>
            </a:extLst>
          </p:cNvPr>
          <p:cNvSpPr>
            <a:spLocks noGrp="1"/>
          </p:cNvSpPr>
          <p:nvPr>
            <p:ph type="title"/>
          </p:nvPr>
        </p:nvSpPr>
        <p:spPr>
          <a:xfrm>
            <a:off x="711200" y="499534"/>
            <a:ext cx="9103784" cy="982133"/>
          </a:xfrm>
        </p:spPr>
        <p:txBody>
          <a:bodyPr/>
          <a:lstStyle/>
          <a:p>
            <a:r>
              <a:rPr lang="en-GB" altLang="en-US" b="1" dirty="0"/>
              <a:t>FFAPP</a:t>
            </a:r>
          </a:p>
        </p:txBody>
      </p:sp>
      <p:graphicFrame>
        <p:nvGraphicFramePr>
          <p:cNvPr id="2" name="Table 1">
            <a:extLst>
              <a:ext uri="{FF2B5EF4-FFF2-40B4-BE49-F238E27FC236}">
                <a16:creationId xmlns:a16="http://schemas.microsoft.com/office/drawing/2014/main" id="{68C683C3-0D94-1BD3-4A65-69E6B3367ADC}"/>
              </a:ext>
            </a:extLst>
          </p:cNvPr>
          <p:cNvGraphicFramePr>
            <a:graphicFrameLocks noGrp="1"/>
          </p:cNvGraphicFramePr>
          <p:nvPr>
            <p:extLst>
              <p:ext uri="{D42A27DB-BD31-4B8C-83A1-F6EECF244321}">
                <p14:modId xmlns:p14="http://schemas.microsoft.com/office/powerpoint/2010/main" val="149228258"/>
              </p:ext>
            </p:extLst>
          </p:nvPr>
        </p:nvGraphicFramePr>
        <p:xfrm>
          <a:off x="647700" y="1454150"/>
          <a:ext cx="11198972" cy="514867"/>
        </p:xfrm>
        <a:graphic>
          <a:graphicData uri="http://schemas.openxmlformats.org/drawingml/2006/table">
            <a:tbl>
              <a:tblPr firstRow="1" firstCol="1" bandRow="1">
                <a:tableStyleId>{F5AB1C69-6EDB-4FF4-983F-18BD219EF322}</a:tableStyleId>
              </a:tblPr>
              <a:tblGrid>
                <a:gridCol w="672297">
                  <a:extLst>
                    <a:ext uri="{9D8B030D-6E8A-4147-A177-3AD203B41FA5}">
                      <a16:colId xmlns:a16="http://schemas.microsoft.com/office/drawing/2014/main" val="3709593796"/>
                    </a:ext>
                  </a:extLst>
                </a:gridCol>
                <a:gridCol w="4574660">
                  <a:extLst>
                    <a:ext uri="{9D8B030D-6E8A-4147-A177-3AD203B41FA5}">
                      <a16:colId xmlns:a16="http://schemas.microsoft.com/office/drawing/2014/main" val="2181515226"/>
                    </a:ext>
                  </a:extLst>
                </a:gridCol>
                <a:gridCol w="1265960">
                  <a:extLst>
                    <a:ext uri="{9D8B030D-6E8A-4147-A177-3AD203B41FA5}">
                      <a16:colId xmlns:a16="http://schemas.microsoft.com/office/drawing/2014/main" val="556560426"/>
                    </a:ext>
                  </a:extLst>
                </a:gridCol>
                <a:gridCol w="822872">
                  <a:extLst>
                    <a:ext uri="{9D8B030D-6E8A-4147-A177-3AD203B41FA5}">
                      <a16:colId xmlns:a16="http://schemas.microsoft.com/office/drawing/2014/main" val="313620863"/>
                    </a:ext>
                  </a:extLst>
                </a:gridCol>
                <a:gridCol w="548583">
                  <a:extLst>
                    <a:ext uri="{9D8B030D-6E8A-4147-A177-3AD203B41FA5}">
                      <a16:colId xmlns:a16="http://schemas.microsoft.com/office/drawing/2014/main" val="909985420"/>
                    </a:ext>
                  </a:extLst>
                </a:gridCol>
                <a:gridCol w="597218">
                  <a:extLst>
                    <a:ext uri="{9D8B030D-6E8A-4147-A177-3AD203B41FA5}">
                      <a16:colId xmlns:a16="http://schemas.microsoft.com/office/drawing/2014/main" val="3303449355"/>
                    </a:ext>
                  </a:extLst>
                </a:gridCol>
                <a:gridCol w="597218">
                  <a:extLst>
                    <a:ext uri="{9D8B030D-6E8A-4147-A177-3AD203B41FA5}">
                      <a16:colId xmlns:a16="http://schemas.microsoft.com/office/drawing/2014/main" val="667019187"/>
                    </a:ext>
                  </a:extLst>
                </a:gridCol>
                <a:gridCol w="2120164">
                  <a:extLst>
                    <a:ext uri="{9D8B030D-6E8A-4147-A177-3AD203B41FA5}">
                      <a16:colId xmlns:a16="http://schemas.microsoft.com/office/drawing/2014/main" val="4101272219"/>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4070326857"/>
                  </a:ext>
                </a:extLst>
              </a:tr>
              <a:tr h="0">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t" latinLnBrk="0" hangingPunct="1">
                        <a:lnSpc>
                          <a:spcPct val="100000"/>
                        </a:lnSpc>
                        <a:spcBef>
                          <a:spcPct val="0"/>
                        </a:spcBef>
                        <a:spcAft>
                          <a:spcPct val="0"/>
                        </a:spcAft>
                        <a:buClrTx/>
                        <a:buSzTx/>
                        <a:buFontTx/>
                        <a:buNone/>
                        <a:tabLst/>
                      </a:pPr>
                      <a:r>
                        <a:rPr lang="en-US" altLang="zh-CN" sz="800" b="1" kern="1200" dirty="0">
                          <a:solidFill>
                            <a:schemeClr val="lt1"/>
                          </a:solidFill>
                          <a:latin typeface="+mn-lt"/>
                          <a:ea typeface="+mn-ea"/>
                          <a:cs typeface="+mn-cs"/>
                        </a:rPr>
                        <a:t>930015</a:t>
                      </a:r>
                      <a:endParaRPr lang="en-GB" altLang="zh-CN" sz="800" b="1" kern="1200" dirty="0">
                        <a:solidFill>
                          <a:schemeClr val="lt1"/>
                        </a:solidFill>
                        <a:latin typeface="+mn-lt"/>
                        <a:ea typeface="+mn-ea"/>
                        <a:cs typeface="+mn-cs"/>
                      </a:endParaRPr>
                    </a:p>
                  </a:txBody>
                  <a:tcPr marL="48003" marR="48003" marT="0" marB="0" anchor="ctr" horzOverflow="overflow"/>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lang="en-US" altLang="zh-CN" sz="900" b="1" kern="1200" dirty="0">
                          <a:solidFill>
                            <a:schemeClr val="dk1"/>
                          </a:solidFill>
                          <a:latin typeface="+mn-lt"/>
                          <a:ea typeface="+mn-ea"/>
                          <a:cs typeface="+mn-cs"/>
                        </a:rPr>
                        <a:t>Application layer support for Factories of the Future (FF)</a:t>
                      </a:r>
                      <a:endParaRPr lang="en-GB" altLang="zh-CN" sz="900" b="1" kern="1200" dirty="0">
                        <a:solidFill>
                          <a:schemeClr val="dk1"/>
                        </a:solidFill>
                        <a:latin typeface="+mn-lt"/>
                        <a:ea typeface="+mn-ea"/>
                        <a:cs typeface="+mn-cs"/>
                      </a:endParaRPr>
                    </a:p>
                  </a:txBody>
                  <a:tcPr marL="121931" marR="121931" marT="60901" marB="60901" anchor="ctr" horzOverflow="overflow"/>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lang="en-GB" altLang="zh-CN" sz="800" kern="1200" dirty="0">
                          <a:solidFill>
                            <a:schemeClr val="dk1"/>
                          </a:solidFill>
                          <a:latin typeface="+mn-lt"/>
                          <a:ea typeface="+mn-ea"/>
                          <a:cs typeface="+mn-cs"/>
                        </a:rPr>
                        <a:t>FFAPP</a:t>
                      </a:r>
                    </a:p>
                  </a:txBody>
                  <a:tcPr marL="121931" marR="121931" marT="60901" marB="60901" anchor="ctr" horzOverflow="overflow"/>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t" latinLnBrk="0" hangingPunct="1">
                        <a:lnSpc>
                          <a:spcPct val="100000"/>
                        </a:lnSpc>
                        <a:spcBef>
                          <a:spcPct val="0"/>
                        </a:spcBef>
                        <a:spcAft>
                          <a:spcPct val="0"/>
                        </a:spcAft>
                        <a:buClrTx/>
                        <a:buSzTx/>
                        <a:buFontTx/>
                        <a:buNone/>
                        <a:tabLst/>
                      </a:pPr>
                      <a:r>
                        <a:rPr lang="en-US" altLang="zh-CN" sz="800" kern="1200" dirty="0">
                          <a:solidFill>
                            <a:schemeClr val="dk1"/>
                          </a:solidFill>
                          <a:latin typeface="+mn-lt"/>
                          <a:ea typeface="+mn-ea"/>
                          <a:cs typeface="+mn-cs"/>
                        </a:rPr>
                        <a:t>Jun</a:t>
                      </a:r>
                      <a:r>
                        <a:rPr lang="en-GB" altLang="zh-CN" sz="800" kern="1200" dirty="0">
                          <a:solidFill>
                            <a:schemeClr val="dk1"/>
                          </a:solidFill>
                          <a:latin typeface="+mn-lt"/>
                          <a:ea typeface="+mn-ea"/>
                          <a:cs typeface="+mn-cs"/>
                        </a:rPr>
                        <a:t>-2023</a:t>
                      </a:r>
                    </a:p>
                  </a:txBody>
                  <a:tcPr marL="48003" marR="48003" marT="0" marB="0" anchor="ctr" horzOverflow="overflow"/>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t" latinLnBrk="0" hangingPunct="1">
                        <a:lnSpc>
                          <a:spcPct val="100000"/>
                        </a:lnSpc>
                        <a:spcBef>
                          <a:spcPct val="0"/>
                        </a:spcBef>
                        <a:spcAft>
                          <a:spcPct val="0"/>
                        </a:spcAft>
                        <a:buClrTx/>
                        <a:buSzTx/>
                        <a:buFontTx/>
                        <a:buNone/>
                        <a:tabLst/>
                      </a:pPr>
                      <a:r>
                        <a:rPr lang="en-GB" altLang="zh-CN" sz="800" kern="1200" dirty="0">
                          <a:solidFill>
                            <a:schemeClr val="dk1"/>
                          </a:solidFill>
                          <a:latin typeface="+mn-lt"/>
                          <a:ea typeface="+mn-ea"/>
                          <a:cs typeface="+mn-cs"/>
                        </a:rPr>
                        <a:t>65%</a:t>
                      </a:r>
                    </a:p>
                  </a:txBody>
                  <a:tcPr marL="48003" marR="48003" marT="0" marB="0" anchor="ctr" horzOverflow="overflow"/>
                </a:tc>
                <a:tc>
                  <a:txBody>
                    <a:bodyPr/>
                    <a:lstStyle/>
                    <a:p>
                      <a:pPr marL="0" marR="0" lvl="0" indent="0" algn="ctr" defTabSz="912813" rtl="0" eaLnBrk="1" fontAlgn="t" latinLnBrk="0" hangingPunct="1">
                        <a:lnSpc>
                          <a:spcPct val="100000"/>
                        </a:lnSpc>
                        <a:spcBef>
                          <a:spcPct val="0"/>
                        </a:spcBef>
                        <a:spcAft>
                          <a:spcPct val="0"/>
                        </a:spcAft>
                        <a:buClrTx/>
                        <a:buSzTx/>
                        <a:buFontTx/>
                        <a:buNone/>
                        <a:tabLst/>
                      </a:pPr>
                      <a:r>
                        <a:rPr lang="en-US" sz="800" dirty="0">
                          <a:hlinkClick r:id="rId2"/>
                        </a:rPr>
                        <a:t>SP-210957</a:t>
                      </a:r>
                      <a:endParaRPr lang="en-GB" altLang="zh-CN" sz="800" kern="1200" dirty="0">
                        <a:solidFill>
                          <a:schemeClr val="dk1"/>
                        </a:solidFill>
                        <a:latin typeface="+mn-lt"/>
                        <a:ea typeface="+mn-ea"/>
                        <a:cs typeface="+mn-cs"/>
                      </a:endParaRPr>
                    </a:p>
                  </a:txBody>
                  <a:tcPr marL="48003" marR="48003" marT="0" marB="0" anchor="ctr" horzOverflow="overflow"/>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7000"/>
                        </a:lnSpc>
                        <a:spcBef>
                          <a:spcPct val="0"/>
                        </a:spcBef>
                        <a:spcAft>
                          <a:spcPts val="800"/>
                        </a:spcAft>
                        <a:buClrTx/>
                        <a:buSzTx/>
                        <a:buFontTx/>
                        <a:buNone/>
                        <a:tabLst/>
                      </a:pPr>
                      <a:r>
                        <a:rPr lang="en-GB" altLang="zh-CN" sz="800" kern="1200" dirty="0">
                          <a:solidFill>
                            <a:srgbClr val="FF0000"/>
                          </a:solidFill>
                          <a:latin typeface="+mn-lt"/>
                          <a:ea typeface="+mn-ea"/>
                          <a:cs typeface="+mn-cs"/>
                        </a:rPr>
                        <a:t>75%</a:t>
                      </a:r>
                    </a:p>
                  </a:txBody>
                  <a:tcPr marL="48003" marR="48003" marT="0" marB="0" anchor="ctr" horzOverflow="overflow"/>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7000"/>
                        </a:lnSpc>
                        <a:spcBef>
                          <a:spcPct val="0"/>
                        </a:spcBef>
                        <a:spcAft>
                          <a:spcPts val="800"/>
                        </a:spcAft>
                        <a:buClrTx/>
                        <a:buSzTx/>
                        <a:buFontTx/>
                        <a:buNone/>
                        <a:tabLst/>
                      </a:pPr>
                      <a:endParaRPr lang="en-GB" altLang="zh-CN" sz="900" kern="1200" dirty="0">
                        <a:solidFill>
                          <a:srgbClr val="FF0000"/>
                        </a:solidFill>
                        <a:latin typeface="+mn-lt"/>
                        <a:ea typeface="+mn-ea"/>
                        <a:cs typeface="+mn-cs"/>
                      </a:endParaRPr>
                    </a:p>
                  </a:txBody>
                  <a:tcPr marL="48003" marR="48003" marT="0" marB="0" anchor="ctr" horzOverflow="overflow"/>
                </a:tc>
                <a:extLst>
                  <a:ext uri="{0D108BD9-81ED-4DB2-BD59-A6C34878D82A}">
                    <a16:rowId xmlns:a16="http://schemas.microsoft.com/office/drawing/2014/main" val="1727580899"/>
                  </a:ext>
                </a:extLst>
              </a:tr>
            </a:tbl>
          </a:graphicData>
        </a:graphic>
      </p:graphicFrame>
      <p:sp>
        <p:nvSpPr>
          <p:cNvPr id="3" name="Content Placeholder 7">
            <a:extLst>
              <a:ext uri="{FF2B5EF4-FFF2-40B4-BE49-F238E27FC236}">
                <a16:creationId xmlns:a16="http://schemas.microsoft.com/office/drawing/2014/main" id="{3AB965C0-C4F7-FCDA-0B54-3E26812BFB49}"/>
              </a:ext>
            </a:extLst>
          </p:cNvPr>
          <p:cNvSpPr txBox="1">
            <a:spLocks/>
          </p:cNvSpPr>
          <p:nvPr/>
        </p:nvSpPr>
        <p:spPr>
          <a:xfrm>
            <a:off x="962024" y="2474259"/>
            <a:ext cx="10624609" cy="3752975"/>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800" kern="0" dirty="0"/>
              <a:t>2 CRs are approved</a:t>
            </a:r>
          </a:p>
          <a:p>
            <a:pPr lvl="1">
              <a:spcBef>
                <a:spcPts val="0"/>
              </a:spcBef>
              <a:spcAft>
                <a:spcPts val="0"/>
              </a:spcAft>
              <a:defRPr/>
            </a:pPr>
            <a:endParaRPr lang="en-US" altLang="zh-CN" sz="1800" kern="0" dirty="0"/>
          </a:p>
          <a:p>
            <a:pPr>
              <a:spcBef>
                <a:spcPts val="0"/>
              </a:spcBef>
              <a:spcAft>
                <a:spcPts val="0"/>
              </a:spcAft>
              <a:defRPr/>
            </a:pPr>
            <a:r>
              <a:rPr lang="en-US" sz="2000" kern="0" dirty="0"/>
              <a:t>RAN impacts and dependencies:</a:t>
            </a:r>
            <a:endParaRPr lang="en-US" sz="1400" kern="0" dirty="0"/>
          </a:p>
          <a:p>
            <a:pPr lvl="1">
              <a:spcBef>
                <a:spcPts val="0"/>
              </a:spcBef>
              <a:spcAft>
                <a:spcPts val="0"/>
              </a:spcAft>
              <a:defRPr/>
            </a:pPr>
            <a:r>
              <a:rPr lang="en-US" altLang="zh-CN" sz="2000" kern="0" dirty="0"/>
              <a:t>None identified</a:t>
            </a:r>
          </a:p>
          <a:p>
            <a:pPr lvl="1">
              <a:spcBef>
                <a:spcPts val="0"/>
              </a:spcBef>
              <a:spcAft>
                <a:spcPts val="0"/>
              </a:spcAft>
              <a:defRPr/>
            </a:pPr>
            <a:endParaRPr lang="en-US" altLang="zh-CN" sz="2000" kern="0" dirty="0"/>
          </a:p>
          <a:p>
            <a:pPr>
              <a:spcBef>
                <a:spcPts val="0"/>
              </a:spcBef>
              <a:spcAft>
                <a:spcPts val="0"/>
              </a:spcAft>
              <a:defRPr/>
            </a:pPr>
            <a:r>
              <a:rPr lang="de-DE" sz="2000" kern="0" dirty="0"/>
              <a:t>Next steps:</a:t>
            </a:r>
          </a:p>
          <a:p>
            <a:pPr lvl="1">
              <a:spcBef>
                <a:spcPts val="0"/>
              </a:spcBef>
              <a:spcAft>
                <a:spcPts val="0"/>
              </a:spcAft>
              <a:defRPr/>
            </a:pPr>
            <a:r>
              <a:rPr lang="en-US" altLang="zh-CN" sz="1800" kern="0" dirty="0"/>
              <a:t>Complete the remaining aspects of the WID:</a:t>
            </a:r>
          </a:p>
          <a:p>
            <a:pPr lvl="2">
              <a:spcBef>
                <a:spcPts val="0"/>
              </a:spcBef>
              <a:spcAft>
                <a:spcPts val="0"/>
              </a:spcAft>
              <a:defRPr/>
            </a:pPr>
            <a:r>
              <a:rPr lang="en-US" altLang="zh-CN" sz="1400" kern="0" dirty="0"/>
              <a:t>Most solutions have already been in SEAL TS 23.434 </a:t>
            </a:r>
          </a:p>
          <a:p>
            <a:pPr lvl="2">
              <a:spcBef>
                <a:spcPts val="0"/>
              </a:spcBef>
              <a:spcAft>
                <a:spcPts val="0"/>
              </a:spcAft>
              <a:defRPr/>
            </a:pPr>
            <a:r>
              <a:rPr lang="en-US" altLang="zh-CN" sz="1400" kern="0" dirty="0"/>
              <a:t>No solution in TS 23.545 now, not sure whether there will be in or not</a:t>
            </a:r>
            <a:endParaRPr lang="en-US" altLang="zh-CN" sz="2000" kern="0" dirty="0"/>
          </a:p>
          <a:p>
            <a:pPr lvl="1">
              <a:spcBef>
                <a:spcPts val="0"/>
              </a:spcBef>
              <a:spcAft>
                <a:spcPts val="0"/>
              </a:spcAft>
              <a:defRPr/>
            </a:pPr>
            <a:r>
              <a:rPr lang="en-US" altLang="zh-CN" sz="2000" kern="0" dirty="0"/>
              <a:t>Cleanups of the TS</a:t>
            </a:r>
          </a:p>
          <a:p>
            <a:pPr lvl="1">
              <a:spcBef>
                <a:spcPts val="0"/>
              </a:spcBef>
              <a:spcAft>
                <a:spcPts val="0"/>
              </a:spcAft>
              <a:defRPr/>
            </a:pPr>
            <a:endParaRPr lang="en-US" altLang="zh-CN" sz="2000" kern="0" dirty="0"/>
          </a:p>
          <a:p>
            <a:pPr lvl="1">
              <a:spcBef>
                <a:spcPts val="0"/>
              </a:spcBef>
              <a:spcAft>
                <a:spcPts val="0"/>
              </a:spcAft>
              <a:defRPr/>
            </a:pPr>
            <a:endParaRPr lang="en-US" altLang="zh-CN" sz="2000" kern="0" dirty="0"/>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E538F72E-A232-C941-8D97-E8F643A39711}"/>
              </a:ext>
            </a:extLst>
          </p:cNvPr>
          <p:cNvSpPr>
            <a:spLocks noGrp="1"/>
          </p:cNvSpPr>
          <p:nvPr>
            <p:ph type="title"/>
          </p:nvPr>
        </p:nvSpPr>
        <p:spPr>
          <a:xfrm>
            <a:off x="711200" y="499534"/>
            <a:ext cx="9103784" cy="982133"/>
          </a:xfrm>
        </p:spPr>
        <p:txBody>
          <a:bodyPr/>
          <a:lstStyle/>
          <a:p>
            <a:r>
              <a:rPr lang="en-GB" altLang="en-US" b="1" dirty="0"/>
              <a:t>eSEAL2</a:t>
            </a:r>
          </a:p>
        </p:txBody>
      </p:sp>
      <p:graphicFrame>
        <p:nvGraphicFramePr>
          <p:cNvPr id="2" name="Table 1">
            <a:extLst>
              <a:ext uri="{FF2B5EF4-FFF2-40B4-BE49-F238E27FC236}">
                <a16:creationId xmlns:a16="http://schemas.microsoft.com/office/drawing/2014/main" id="{B1B26E72-82A2-BB26-A277-D9AD9F0B9454}"/>
              </a:ext>
            </a:extLst>
          </p:cNvPr>
          <p:cNvGraphicFramePr>
            <a:graphicFrameLocks noGrp="1"/>
          </p:cNvGraphicFramePr>
          <p:nvPr/>
        </p:nvGraphicFramePr>
        <p:xfrm>
          <a:off x="647700" y="1454150"/>
          <a:ext cx="11198972" cy="514879"/>
        </p:xfrm>
        <a:graphic>
          <a:graphicData uri="http://schemas.openxmlformats.org/drawingml/2006/table">
            <a:tbl>
              <a:tblPr firstRow="1" firstCol="1" bandRow="1">
                <a:tableStyleId>{F5AB1C69-6EDB-4FF4-983F-18BD219EF322}</a:tableStyleId>
              </a:tblPr>
              <a:tblGrid>
                <a:gridCol w="672297">
                  <a:extLst>
                    <a:ext uri="{9D8B030D-6E8A-4147-A177-3AD203B41FA5}">
                      <a16:colId xmlns:a16="http://schemas.microsoft.com/office/drawing/2014/main" val="3709593796"/>
                    </a:ext>
                  </a:extLst>
                </a:gridCol>
                <a:gridCol w="4574660">
                  <a:extLst>
                    <a:ext uri="{9D8B030D-6E8A-4147-A177-3AD203B41FA5}">
                      <a16:colId xmlns:a16="http://schemas.microsoft.com/office/drawing/2014/main" val="2181515226"/>
                    </a:ext>
                  </a:extLst>
                </a:gridCol>
                <a:gridCol w="1265960">
                  <a:extLst>
                    <a:ext uri="{9D8B030D-6E8A-4147-A177-3AD203B41FA5}">
                      <a16:colId xmlns:a16="http://schemas.microsoft.com/office/drawing/2014/main" val="556560426"/>
                    </a:ext>
                  </a:extLst>
                </a:gridCol>
                <a:gridCol w="822872">
                  <a:extLst>
                    <a:ext uri="{9D8B030D-6E8A-4147-A177-3AD203B41FA5}">
                      <a16:colId xmlns:a16="http://schemas.microsoft.com/office/drawing/2014/main" val="313620863"/>
                    </a:ext>
                  </a:extLst>
                </a:gridCol>
                <a:gridCol w="548583">
                  <a:extLst>
                    <a:ext uri="{9D8B030D-6E8A-4147-A177-3AD203B41FA5}">
                      <a16:colId xmlns:a16="http://schemas.microsoft.com/office/drawing/2014/main" val="909985420"/>
                    </a:ext>
                  </a:extLst>
                </a:gridCol>
                <a:gridCol w="597218">
                  <a:extLst>
                    <a:ext uri="{9D8B030D-6E8A-4147-A177-3AD203B41FA5}">
                      <a16:colId xmlns:a16="http://schemas.microsoft.com/office/drawing/2014/main" val="3303449355"/>
                    </a:ext>
                  </a:extLst>
                </a:gridCol>
                <a:gridCol w="597218">
                  <a:extLst>
                    <a:ext uri="{9D8B030D-6E8A-4147-A177-3AD203B41FA5}">
                      <a16:colId xmlns:a16="http://schemas.microsoft.com/office/drawing/2014/main" val="667019187"/>
                    </a:ext>
                  </a:extLst>
                </a:gridCol>
                <a:gridCol w="2120164">
                  <a:extLst>
                    <a:ext uri="{9D8B030D-6E8A-4147-A177-3AD203B41FA5}">
                      <a16:colId xmlns:a16="http://schemas.microsoft.com/office/drawing/2014/main" val="4101272219"/>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4070326857"/>
                  </a:ext>
                </a:extLst>
              </a:tr>
              <a:tr h="0">
                <a:tc>
                  <a:txBody>
                    <a:bodyPr/>
                    <a:lstStyle/>
                    <a:p>
                      <a:pPr algn="ctr" fontAlgn="t"/>
                      <a:r>
                        <a:rPr lang="en-GB" sz="800" b="1" kern="1200" dirty="0">
                          <a:solidFill>
                            <a:schemeClr val="lt1"/>
                          </a:solidFill>
                          <a:latin typeface="+mn-lt"/>
                          <a:ea typeface="+mn-ea"/>
                          <a:cs typeface="+mn-cs"/>
                        </a:rPr>
                        <a:t>940024</a:t>
                      </a:r>
                    </a:p>
                  </a:txBody>
                  <a:tcPr marL="48003" marR="48003" marT="0" marB="0" anchor="ctr"/>
                </a:tc>
                <a:tc>
                  <a:txBody>
                    <a:bodyPr/>
                    <a:lstStyle/>
                    <a:p>
                      <a:pPr algn="l"/>
                      <a:r>
                        <a:rPr lang="en-US" sz="900" b="1" kern="1200" dirty="0">
                          <a:solidFill>
                            <a:schemeClr val="dk1"/>
                          </a:solidFill>
                          <a:latin typeface="+mn-lt"/>
                          <a:ea typeface="+mn-ea"/>
                          <a:cs typeface="+mn-cs"/>
                        </a:rPr>
                        <a:t>Enhanced Service Enabler Architecture Layer for Verticals Phase 2</a:t>
                      </a:r>
                    </a:p>
                  </a:txBody>
                  <a:tcPr marL="121931" marR="121931" marT="60907" marB="60907" anchor="ctr"/>
                </a:tc>
                <a:tc>
                  <a:txBody>
                    <a:bodyPr/>
                    <a:lstStyle/>
                    <a:p>
                      <a:pPr algn="ctr"/>
                      <a:r>
                        <a:rPr lang="en-GB" sz="800" kern="1200" dirty="0">
                          <a:solidFill>
                            <a:schemeClr val="dk1"/>
                          </a:solidFill>
                          <a:latin typeface="+mn-lt"/>
                          <a:ea typeface="+mn-ea"/>
                          <a:cs typeface="+mn-cs"/>
                        </a:rPr>
                        <a:t>eSEAL2</a:t>
                      </a:r>
                    </a:p>
                  </a:txBody>
                  <a:tcPr marL="121931" marR="121931" marT="60907" marB="60907" anchor="ctr"/>
                </a:tc>
                <a:tc>
                  <a:txBody>
                    <a:bodyPr/>
                    <a:lstStyle/>
                    <a:p>
                      <a:pPr algn="ctr" fontAlgn="t"/>
                      <a:r>
                        <a:rPr lang="en-GB" sz="800" kern="1200" dirty="0">
                          <a:solidFill>
                            <a:schemeClr val="dk1"/>
                          </a:solidFill>
                          <a:latin typeface="+mn-lt"/>
                          <a:ea typeface="+mn-ea"/>
                          <a:cs typeface="+mn-cs"/>
                        </a:rPr>
                        <a:t>Jun-2023</a:t>
                      </a:r>
                    </a:p>
                  </a:txBody>
                  <a:tcPr marL="48003" marR="48003" marT="0" marB="0" anchor="ctr"/>
                </a:tc>
                <a:tc>
                  <a:txBody>
                    <a:bodyPr/>
                    <a:lstStyle/>
                    <a:p>
                      <a:pPr algn="ctr" fontAlgn="t"/>
                      <a:r>
                        <a:rPr lang="en-GB" sz="800" kern="1200" dirty="0">
                          <a:solidFill>
                            <a:schemeClr val="dk1"/>
                          </a:solidFill>
                          <a:latin typeface="+mn-lt"/>
                          <a:ea typeface="+mn-ea"/>
                          <a:cs typeface="+mn-cs"/>
                        </a:rPr>
                        <a:t>60%</a:t>
                      </a:r>
                    </a:p>
                  </a:txBody>
                  <a:tcPr marL="48003" marR="48003" marT="0" marB="0" anchor="ctr"/>
                </a:tc>
                <a:tc>
                  <a:txBody>
                    <a:bodyPr/>
                    <a:lstStyle/>
                    <a:p>
                      <a:pPr algn="ctr" fontAlgn="t"/>
                      <a:r>
                        <a:rPr lang="en-US" sz="800" dirty="0">
                          <a:hlinkClick r:id="rId2"/>
                        </a:rPr>
                        <a:t>SP-211518</a:t>
                      </a:r>
                      <a:endParaRPr lang="en-GB" sz="800" kern="1200" dirty="0">
                        <a:solidFill>
                          <a:schemeClr val="dk1"/>
                        </a:solidFill>
                        <a:latin typeface="+mn-lt"/>
                        <a:ea typeface="+mn-ea"/>
                        <a:cs typeface="+mn-cs"/>
                      </a:endParaRPr>
                    </a:p>
                  </a:txBody>
                  <a:tcPr marL="48003" marR="48003" marT="0" marB="0" anchor="ctr"/>
                </a:tc>
                <a:tc>
                  <a:txBody>
                    <a:bodyPr/>
                    <a:lstStyle/>
                    <a:p>
                      <a:pPr algn="ctr">
                        <a:lnSpc>
                          <a:spcPct val="107000"/>
                        </a:lnSpc>
                        <a:spcAft>
                          <a:spcPts val="800"/>
                        </a:spcAft>
                      </a:pPr>
                      <a:r>
                        <a:rPr lang="en-GB" sz="800" kern="1200" dirty="0">
                          <a:solidFill>
                            <a:srgbClr val="FF0000"/>
                          </a:solidFill>
                          <a:latin typeface="+mn-lt"/>
                          <a:ea typeface="+mn-ea"/>
                          <a:cs typeface="+mn-cs"/>
                        </a:rPr>
                        <a:t>90%</a:t>
                      </a:r>
                    </a:p>
                  </a:txBody>
                  <a:tcPr marL="48003" marR="48003" marT="0" marB="0" anchor="ctr"/>
                </a:tc>
                <a:tc>
                  <a:txBody>
                    <a:bodyPr/>
                    <a:lstStyle/>
                    <a:p>
                      <a:pPr>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842762844"/>
                  </a:ext>
                </a:extLst>
              </a:tr>
            </a:tbl>
          </a:graphicData>
        </a:graphic>
      </p:graphicFrame>
      <p:sp>
        <p:nvSpPr>
          <p:cNvPr id="3" name="Content Placeholder 7">
            <a:extLst>
              <a:ext uri="{FF2B5EF4-FFF2-40B4-BE49-F238E27FC236}">
                <a16:creationId xmlns:a16="http://schemas.microsoft.com/office/drawing/2014/main" id="{67ABCE36-4297-2EF0-0E2B-228B8F784524}"/>
              </a:ext>
            </a:extLst>
          </p:cNvPr>
          <p:cNvSpPr txBox="1">
            <a:spLocks/>
          </p:cNvSpPr>
          <p:nvPr/>
        </p:nvSpPr>
        <p:spPr>
          <a:xfrm>
            <a:off x="962024" y="2244138"/>
            <a:ext cx="10624609" cy="3947651"/>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de-DE" altLang="de-DE" sz="1600" kern="0" dirty="0"/>
              <a:t>Services based interface representation for SEAL services is specified</a:t>
            </a:r>
          </a:p>
          <a:p>
            <a:pPr lvl="1">
              <a:spcBef>
                <a:spcPts val="0"/>
              </a:spcBef>
              <a:spcAft>
                <a:spcPts val="0"/>
              </a:spcAft>
              <a:defRPr/>
            </a:pPr>
            <a:r>
              <a:rPr lang="de-DE" altLang="de-DE" sz="1600" kern="0" dirty="0"/>
              <a:t>Information flow for VAL server provisioning to the SEAL IDM server is completed</a:t>
            </a:r>
          </a:p>
          <a:p>
            <a:pPr lvl="1">
              <a:spcBef>
                <a:spcPts val="0"/>
              </a:spcBef>
              <a:spcAft>
                <a:spcPts val="0"/>
              </a:spcAft>
              <a:defRPr/>
            </a:pPr>
            <a:r>
              <a:rPr lang="de-DE" altLang="de-DE" sz="1600" kern="0" dirty="0"/>
              <a:t>SEAL-LMS procedures are improved to support location reporting for RAT change</a:t>
            </a:r>
          </a:p>
          <a:p>
            <a:pPr lvl="1">
              <a:spcBef>
                <a:spcPts val="0"/>
              </a:spcBef>
              <a:spcAft>
                <a:spcPts val="0"/>
              </a:spcAft>
              <a:defRPr/>
            </a:pPr>
            <a:r>
              <a:rPr lang="de-DE" altLang="de-DE" sz="1600" kern="0" dirty="0"/>
              <a:t>Bug fixes for the 5MBS related information flows and procedures</a:t>
            </a:r>
          </a:p>
          <a:p>
            <a:pPr lvl="1">
              <a:spcBef>
                <a:spcPts val="0"/>
              </a:spcBef>
              <a:spcAft>
                <a:spcPts val="0"/>
              </a:spcAft>
              <a:defRPr/>
            </a:pPr>
            <a:r>
              <a:rPr lang="de-DE" altLang="de-DE" sz="1600" kern="0" dirty="0"/>
              <a:t>Functional model and information flow changes of SEAL-LMS to support fused location</a:t>
            </a:r>
          </a:p>
          <a:p>
            <a:pPr lvl="1">
              <a:spcBef>
                <a:spcPts val="0"/>
              </a:spcBef>
              <a:spcAft>
                <a:spcPts val="0"/>
              </a:spcAft>
              <a:defRPr/>
            </a:pPr>
            <a:r>
              <a:rPr lang="de-DE" altLang="de-DE" sz="1600" kern="0" dirty="0"/>
              <a:t>SEALDD related description and requirements are captured</a:t>
            </a:r>
            <a:endParaRPr lang="en-US" altLang="zh-CN" sz="1800" kern="0" dirty="0"/>
          </a:p>
          <a:p>
            <a:pPr lvl="1">
              <a:spcBef>
                <a:spcPts val="0"/>
              </a:spcBef>
              <a:spcAft>
                <a:spcPts val="0"/>
              </a:spcAft>
              <a:defRPr/>
            </a:pPr>
            <a:endParaRPr lang="en-US" altLang="zh-CN" sz="1800" kern="0" dirty="0"/>
          </a:p>
          <a:p>
            <a:pPr>
              <a:spcBef>
                <a:spcPts val="0"/>
              </a:spcBef>
              <a:spcAft>
                <a:spcPts val="0"/>
              </a:spcAft>
              <a:defRPr/>
            </a:pPr>
            <a:r>
              <a:rPr lang="en-US" sz="2000" kern="0" dirty="0"/>
              <a:t>RAN impacts and dependencies:</a:t>
            </a:r>
          </a:p>
          <a:p>
            <a:pPr lvl="1">
              <a:spcBef>
                <a:spcPts val="0"/>
              </a:spcBef>
              <a:spcAft>
                <a:spcPts val="0"/>
              </a:spcAft>
              <a:defRPr/>
            </a:pPr>
            <a:r>
              <a:rPr lang="en-US" sz="1600" kern="0" dirty="0"/>
              <a:t>None</a:t>
            </a:r>
          </a:p>
          <a:p>
            <a:pPr lvl="1">
              <a:spcBef>
                <a:spcPts val="0"/>
              </a:spcBef>
              <a:spcAft>
                <a:spcPts val="0"/>
              </a:spcAft>
              <a:defRPr/>
            </a:pPr>
            <a:endParaRPr lang="en-US" altLang="zh-CN" sz="2000" kern="0" dirty="0"/>
          </a:p>
          <a:p>
            <a:pPr>
              <a:spcBef>
                <a:spcPts val="0"/>
              </a:spcBef>
              <a:spcAft>
                <a:spcPts val="0"/>
              </a:spcAft>
              <a:defRPr/>
            </a:pPr>
            <a:r>
              <a:rPr lang="de-DE" sz="2000" kern="0" dirty="0"/>
              <a:t>Next steps:</a:t>
            </a:r>
          </a:p>
          <a:p>
            <a:pPr lvl="1">
              <a:spcBef>
                <a:spcPts val="0"/>
              </a:spcBef>
              <a:spcAft>
                <a:spcPts val="0"/>
              </a:spcAft>
              <a:defRPr/>
            </a:pPr>
            <a:r>
              <a:rPr lang="de-DE" sz="1600" kern="0" dirty="0"/>
              <a:t>Work on the remaining open items and bring the work item to closure.</a:t>
            </a:r>
          </a:p>
          <a:p>
            <a:pPr lvl="1">
              <a:spcBef>
                <a:spcPts val="0"/>
              </a:spcBef>
              <a:spcAft>
                <a:spcPts val="0"/>
              </a:spcAft>
              <a:defRPr/>
            </a:pPr>
            <a:endParaRPr lang="en-US" altLang="zh-CN" sz="2000" kern="0" dirty="0"/>
          </a:p>
          <a:p>
            <a:pPr lvl="1">
              <a:spcBef>
                <a:spcPts val="0"/>
              </a:spcBef>
              <a:spcAft>
                <a:spcPts val="0"/>
              </a:spcAft>
              <a:defRPr/>
            </a:pPr>
            <a:endParaRPr lang="en-US" altLang="zh-CN" sz="2000" kern="0" dirty="0"/>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F79D03B2-0C56-720E-0A9A-745A49B27EC5}"/>
              </a:ext>
            </a:extLst>
          </p:cNvPr>
          <p:cNvSpPr>
            <a:spLocks noGrp="1"/>
          </p:cNvSpPr>
          <p:nvPr>
            <p:ph type="title"/>
          </p:nvPr>
        </p:nvSpPr>
        <p:spPr>
          <a:xfrm>
            <a:off x="711200" y="499534"/>
            <a:ext cx="9103784" cy="982133"/>
          </a:xfrm>
        </p:spPr>
        <p:txBody>
          <a:bodyPr/>
          <a:lstStyle/>
          <a:p>
            <a:r>
              <a:rPr lang="en-GB" altLang="en-US" b="1" dirty="0"/>
              <a:t>5GMARCH_Ph2</a:t>
            </a:r>
          </a:p>
        </p:txBody>
      </p:sp>
      <p:graphicFrame>
        <p:nvGraphicFramePr>
          <p:cNvPr id="2" name="Table 1">
            <a:extLst>
              <a:ext uri="{FF2B5EF4-FFF2-40B4-BE49-F238E27FC236}">
                <a16:creationId xmlns:a16="http://schemas.microsoft.com/office/drawing/2014/main" id="{79978A8A-0263-B291-C99E-5B1E34D963A0}"/>
              </a:ext>
            </a:extLst>
          </p:cNvPr>
          <p:cNvGraphicFramePr>
            <a:graphicFrameLocks noGrp="1"/>
          </p:cNvGraphicFramePr>
          <p:nvPr/>
        </p:nvGraphicFramePr>
        <p:xfrm>
          <a:off x="647700" y="1454150"/>
          <a:ext cx="11198972" cy="514867"/>
        </p:xfrm>
        <a:graphic>
          <a:graphicData uri="http://schemas.openxmlformats.org/drawingml/2006/table">
            <a:tbl>
              <a:tblPr firstRow="1" firstCol="1" bandRow="1">
                <a:tableStyleId>{F5AB1C69-6EDB-4FF4-983F-18BD219EF322}</a:tableStyleId>
              </a:tblPr>
              <a:tblGrid>
                <a:gridCol w="672297">
                  <a:extLst>
                    <a:ext uri="{9D8B030D-6E8A-4147-A177-3AD203B41FA5}">
                      <a16:colId xmlns:a16="http://schemas.microsoft.com/office/drawing/2014/main" val="3709593796"/>
                    </a:ext>
                  </a:extLst>
                </a:gridCol>
                <a:gridCol w="4574660">
                  <a:extLst>
                    <a:ext uri="{9D8B030D-6E8A-4147-A177-3AD203B41FA5}">
                      <a16:colId xmlns:a16="http://schemas.microsoft.com/office/drawing/2014/main" val="2181515226"/>
                    </a:ext>
                  </a:extLst>
                </a:gridCol>
                <a:gridCol w="1265960">
                  <a:extLst>
                    <a:ext uri="{9D8B030D-6E8A-4147-A177-3AD203B41FA5}">
                      <a16:colId xmlns:a16="http://schemas.microsoft.com/office/drawing/2014/main" val="556560426"/>
                    </a:ext>
                  </a:extLst>
                </a:gridCol>
                <a:gridCol w="822872">
                  <a:extLst>
                    <a:ext uri="{9D8B030D-6E8A-4147-A177-3AD203B41FA5}">
                      <a16:colId xmlns:a16="http://schemas.microsoft.com/office/drawing/2014/main" val="313620863"/>
                    </a:ext>
                  </a:extLst>
                </a:gridCol>
                <a:gridCol w="548583">
                  <a:extLst>
                    <a:ext uri="{9D8B030D-6E8A-4147-A177-3AD203B41FA5}">
                      <a16:colId xmlns:a16="http://schemas.microsoft.com/office/drawing/2014/main" val="909985420"/>
                    </a:ext>
                  </a:extLst>
                </a:gridCol>
                <a:gridCol w="597218">
                  <a:extLst>
                    <a:ext uri="{9D8B030D-6E8A-4147-A177-3AD203B41FA5}">
                      <a16:colId xmlns:a16="http://schemas.microsoft.com/office/drawing/2014/main" val="3303449355"/>
                    </a:ext>
                  </a:extLst>
                </a:gridCol>
                <a:gridCol w="597218">
                  <a:extLst>
                    <a:ext uri="{9D8B030D-6E8A-4147-A177-3AD203B41FA5}">
                      <a16:colId xmlns:a16="http://schemas.microsoft.com/office/drawing/2014/main" val="667019187"/>
                    </a:ext>
                  </a:extLst>
                </a:gridCol>
                <a:gridCol w="2120164">
                  <a:extLst>
                    <a:ext uri="{9D8B030D-6E8A-4147-A177-3AD203B41FA5}">
                      <a16:colId xmlns:a16="http://schemas.microsoft.com/office/drawing/2014/main" val="4101272219"/>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4070326857"/>
                  </a:ext>
                </a:extLst>
              </a:tr>
              <a:tr h="0">
                <a:tc>
                  <a:txBody>
                    <a:bodyPr/>
                    <a:lstStyle/>
                    <a:p>
                      <a:pPr marL="0" marR="0" lvl="0" indent="0" algn="ctr" defTabSz="912813" rtl="0" eaLnBrk="1" fontAlgn="t" latinLnBrk="0" hangingPunct="1">
                        <a:lnSpc>
                          <a:spcPct val="100000"/>
                        </a:lnSpc>
                        <a:spcBef>
                          <a:spcPct val="0"/>
                        </a:spcBef>
                        <a:spcAft>
                          <a:spcPct val="0"/>
                        </a:spcAft>
                        <a:buClrTx/>
                        <a:buSzTx/>
                        <a:buFontTx/>
                        <a:buNone/>
                        <a:tabLst/>
                      </a:pPr>
                      <a:r>
                        <a:rPr lang="en-GB" altLang="zh-CN" sz="800" b="1" kern="1200" dirty="0">
                          <a:solidFill>
                            <a:schemeClr val="lt1"/>
                          </a:solidFill>
                          <a:latin typeface="+mn-lt"/>
                          <a:ea typeface="+mn-ea"/>
                          <a:cs typeface="+mn-cs"/>
                        </a:rPr>
                        <a:t>950026</a:t>
                      </a:r>
                    </a:p>
                  </a:txBody>
                  <a:tcPr marL="48003" marR="48003" marT="0" marB="0" anchor="ctr" horzOverflow="overflow"/>
                </a:tc>
                <a:tc>
                  <a:txBody>
                    <a:bodyPr/>
                    <a:lstStyle/>
                    <a:p>
                      <a:pPr marL="0" marR="0" lvl="0" indent="0" algn="l" defTabSz="912813" rtl="0" eaLnBrk="1" fontAlgn="base" latinLnBrk="0" hangingPunct="1">
                        <a:lnSpc>
                          <a:spcPct val="100000"/>
                        </a:lnSpc>
                        <a:spcBef>
                          <a:spcPct val="0"/>
                        </a:spcBef>
                        <a:spcAft>
                          <a:spcPct val="0"/>
                        </a:spcAft>
                        <a:buClrTx/>
                        <a:buSzTx/>
                        <a:buFontTx/>
                        <a:buNone/>
                        <a:tabLst/>
                      </a:pPr>
                      <a:r>
                        <a:rPr lang="en-US" altLang="zh-CN" sz="900" b="1" kern="1200" dirty="0">
                          <a:solidFill>
                            <a:schemeClr val="dk1"/>
                          </a:solidFill>
                          <a:latin typeface="+mn-lt"/>
                          <a:ea typeface="+mn-ea"/>
                          <a:cs typeface="+mn-cs"/>
                        </a:rPr>
                        <a:t>Message Service within the 5G system (MSGin5G) Phase 2</a:t>
                      </a:r>
                      <a:endParaRPr lang="en-GB" altLang="zh-CN" sz="900" b="1" kern="1200" dirty="0">
                        <a:solidFill>
                          <a:schemeClr val="dk1"/>
                        </a:solidFill>
                        <a:latin typeface="+mn-lt"/>
                        <a:ea typeface="+mn-ea"/>
                        <a:cs typeface="+mn-cs"/>
                      </a:endParaRPr>
                    </a:p>
                  </a:txBody>
                  <a:tcPr marL="121931" marR="121931" marT="60901" marB="60901" anchor="ctr" horzOverflow="overflow"/>
                </a:tc>
                <a:tc>
                  <a:txBody>
                    <a:bodyPr/>
                    <a:lstStyle/>
                    <a:p>
                      <a:pPr marL="0" marR="0" lvl="0" indent="0" algn="ctr" defTabSz="912813" rtl="0" eaLnBrk="1" fontAlgn="base" latinLnBrk="0" hangingPunct="1">
                        <a:lnSpc>
                          <a:spcPct val="100000"/>
                        </a:lnSpc>
                        <a:spcBef>
                          <a:spcPct val="0"/>
                        </a:spcBef>
                        <a:spcAft>
                          <a:spcPct val="0"/>
                        </a:spcAft>
                        <a:buClrTx/>
                        <a:buSzTx/>
                        <a:buFontTx/>
                        <a:buNone/>
                        <a:tabLst/>
                      </a:pPr>
                      <a:r>
                        <a:rPr lang="en-GB" altLang="zh-CN" sz="800" kern="1200" dirty="0">
                          <a:solidFill>
                            <a:schemeClr val="dk1"/>
                          </a:solidFill>
                          <a:latin typeface="+mn-lt"/>
                          <a:ea typeface="+mn-ea"/>
                          <a:cs typeface="+mn-cs"/>
                        </a:rPr>
                        <a:t>5GMARCH_Ph2</a:t>
                      </a:r>
                    </a:p>
                  </a:txBody>
                  <a:tcPr marL="121931" marR="121931" marT="60901" marB="60901" anchor="ctr" horzOverflow="overflow"/>
                </a:tc>
                <a:tc>
                  <a:txBody>
                    <a:bodyPr/>
                    <a:lstStyle/>
                    <a:p>
                      <a:pPr marL="0" marR="0" lvl="0" indent="0" algn="ctr" defTabSz="912813" rtl="0" eaLnBrk="1" fontAlgn="t" latinLnBrk="0" hangingPunct="1">
                        <a:lnSpc>
                          <a:spcPct val="100000"/>
                        </a:lnSpc>
                        <a:spcBef>
                          <a:spcPct val="0"/>
                        </a:spcBef>
                        <a:spcAft>
                          <a:spcPct val="0"/>
                        </a:spcAft>
                        <a:buClrTx/>
                        <a:buSzTx/>
                        <a:buFontTx/>
                        <a:buNone/>
                        <a:tabLst/>
                      </a:pPr>
                      <a:r>
                        <a:rPr lang="en-GB" sz="800" kern="1200" dirty="0">
                          <a:solidFill>
                            <a:schemeClr val="dk1"/>
                          </a:solidFill>
                          <a:latin typeface="+mn-lt"/>
                          <a:ea typeface="+mn-ea"/>
                          <a:cs typeface="+mn-cs"/>
                        </a:rPr>
                        <a:t>Jun-2023</a:t>
                      </a:r>
                      <a:endParaRPr lang="en-GB" altLang="zh-CN" sz="800" kern="1200" dirty="0">
                        <a:solidFill>
                          <a:schemeClr val="dk1"/>
                        </a:solidFill>
                        <a:latin typeface="+mn-lt"/>
                        <a:ea typeface="+mn-ea"/>
                        <a:cs typeface="+mn-cs"/>
                      </a:endParaRPr>
                    </a:p>
                  </a:txBody>
                  <a:tcPr marL="48003" marR="48003" marT="0" marB="0" anchor="ctr" horzOverflow="overflow"/>
                </a:tc>
                <a:tc>
                  <a:txBody>
                    <a:bodyPr/>
                    <a:lstStyle/>
                    <a:p>
                      <a:pPr marL="0" marR="0" lvl="0" indent="0" algn="ctr" defTabSz="912813" rtl="0" eaLnBrk="1" fontAlgn="t" latinLnBrk="0" hangingPunct="1">
                        <a:lnSpc>
                          <a:spcPct val="100000"/>
                        </a:lnSpc>
                        <a:spcBef>
                          <a:spcPct val="0"/>
                        </a:spcBef>
                        <a:spcAft>
                          <a:spcPct val="0"/>
                        </a:spcAft>
                        <a:buClrTx/>
                        <a:buSzTx/>
                        <a:buFontTx/>
                        <a:buNone/>
                        <a:tabLst/>
                      </a:pPr>
                      <a:r>
                        <a:rPr lang="en-GB" altLang="zh-CN" sz="800" kern="1200" dirty="0">
                          <a:solidFill>
                            <a:schemeClr val="dk1"/>
                          </a:solidFill>
                          <a:latin typeface="+mn-lt"/>
                          <a:ea typeface="+mn-ea"/>
                          <a:cs typeface="+mn-cs"/>
                        </a:rPr>
                        <a:t>70%</a:t>
                      </a:r>
                    </a:p>
                  </a:txBody>
                  <a:tcPr marL="48003" marR="48003" marT="0" marB="0" anchor="ctr" horzOverflow="overflow"/>
                </a:tc>
                <a:tc>
                  <a:txBody>
                    <a:bodyPr/>
                    <a:lstStyle/>
                    <a:p>
                      <a:pPr marL="0" marR="0" lvl="0" indent="0" algn="ctr" defTabSz="912813" rtl="0" eaLnBrk="1" fontAlgn="t" latinLnBrk="0" hangingPunct="1">
                        <a:lnSpc>
                          <a:spcPct val="100000"/>
                        </a:lnSpc>
                        <a:spcBef>
                          <a:spcPct val="0"/>
                        </a:spcBef>
                        <a:spcAft>
                          <a:spcPct val="0"/>
                        </a:spcAft>
                        <a:buClrTx/>
                        <a:buSzTx/>
                        <a:buFontTx/>
                        <a:buNone/>
                        <a:tabLst/>
                      </a:pPr>
                      <a:r>
                        <a:rPr lang="en-US" sz="800" dirty="0">
                          <a:hlinkClick r:id="rId2"/>
                        </a:rPr>
                        <a:t>SP-220330</a:t>
                      </a:r>
                      <a:endParaRPr lang="en-GB" altLang="zh-CN" sz="800" kern="1200" dirty="0">
                        <a:solidFill>
                          <a:schemeClr val="dk1"/>
                        </a:solidFill>
                        <a:latin typeface="+mn-lt"/>
                        <a:ea typeface="+mn-ea"/>
                        <a:cs typeface="+mn-cs"/>
                      </a:endParaRPr>
                    </a:p>
                  </a:txBody>
                  <a:tcPr marL="48003" marR="48003" marT="0" marB="0" anchor="ctr" horzOverflow="overflow"/>
                </a:tc>
                <a:tc>
                  <a:txBody>
                    <a:bodyPr/>
                    <a:lstStyle/>
                    <a:p>
                      <a:pPr marL="0" marR="0" lvl="0" indent="0" algn="ctr" defTabSz="912813" rtl="0" eaLnBrk="1" fontAlgn="base" latinLnBrk="0" hangingPunct="1">
                        <a:lnSpc>
                          <a:spcPct val="107000"/>
                        </a:lnSpc>
                        <a:spcBef>
                          <a:spcPct val="0"/>
                        </a:spcBef>
                        <a:spcAft>
                          <a:spcPts val="800"/>
                        </a:spcAft>
                        <a:buClrTx/>
                        <a:buSzTx/>
                        <a:buFontTx/>
                        <a:buNone/>
                        <a:tabLst/>
                      </a:pPr>
                      <a:r>
                        <a:rPr lang="en-GB" altLang="zh-CN" sz="800" kern="1200" dirty="0">
                          <a:solidFill>
                            <a:srgbClr val="FF0000"/>
                          </a:solidFill>
                          <a:latin typeface="+mn-lt"/>
                          <a:ea typeface="+mn-ea"/>
                          <a:cs typeface="+mn-cs"/>
                        </a:rPr>
                        <a:t>80%</a:t>
                      </a:r>
                    </a:p>
                  </a:txBody>
                  <a:tcPr marL="48003" marR="48003" marT="0" marB="0" anchor="ctr" horzOverflow="overflow"/>
                </a:tc>
                <a:tc>
                  <a:txBody>
                    <a:bodyPr/>
                    <a:lstStyle/>
                    <a:p>
                      <a:pPr marL="0" marR="0" lvl="0" indent="0" algn="l" defTabSz="912813" rtl="0" eaLnBrk="1" fontAlgn="base" latinLnBrk="0" hangingPunct="1">
                        <a:lnSpc>
                          <a:spcPct val="107000"/>
                        </a:lnSpc>
                        <a:spcBef>
                          <a:spcPct val="0"/>
                        </a:spcBef>
                        <a:spcAft>
                          <a:spcPts val="800"/>
                        </a:spcAft>
                        <a:buClrTx/>
                        <a:buSzTx/>
                        <a:buFontTx/>
                        <a:buNone/>
                        <a:tabLst/>
                      </a:pPr>
                      <a:endParaRPr lang="en-GB" altLang="zh-CN" sz="900" kern="1200" dirty="0">
                        <a:solidFill>
                          <a:srgbClr val="FF0000"/>
                        </a:solidFill>
                        <a:latin typeface="+mn-lt"/>
                        <a:ea typeface="+mn-ea"/>
                        <a:cs typeface="+mn-cs"/>
                      </a:endParaRPr>
                    </a:p>
                  </a:txBody>
                  <a:tcPr marL="48003" marR="48003" marT="0" marB="0" anchor="ctr" horzOverflow="overflow"/>
                </a:tc>
                <a:extLst>
                  <a:ext uri="{0D108BD9-81ED-4DB2-BD59-A6C34878D82A}">
                    <a16:rowId xmlns:a16="http://schemas.microsoft.com/office/drawing/2014/main" val="2417490021"/>
                  </a:ext>
                </a:extLst>
              </a:tr>
            </a:tbl>
          </a:graphicData>
        </a:graphic>
      </p:graphicFrame>
      <p:sp>
        <p:nvSpPr>
          <p:cNvPr id="3" name="Content Placeholder 7">
            <a:extLst>
              <a:ext uri="{FF2B5EF4-FFF2-40B4-BE49-F238E27FC236}">
                <a16:creationId xmlns:a16="http://schemas.microsoft.com/office/drawing/2014/main" id="{E5164659-EFFA-8BCD-E7A6-17430F864D5C}"/>
              </a:ext>
            </a:extLst>
          </p:cNvPr>
          <p:cNvSpPr txBox="1">
            <a:spLocks/>
          </p:cNvSpPr>
          <p:nvPr/>
        </p:nvSpPr>
        <p:spPr>
          <a:xfrm>
            <a:off x="970490" y="2157731"/>
            <a:ext cx="10624609" cy="3390900"/>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800" kern="0" dirty="0"/>
              <a:t>17 CRs are agreed</a:t>
            </a:r>
          </a:p>
          <a:p>
            <a:pPr lvl="1">
              <a:spcBef>
                <a:spcPts val="0"/>
              </a:spcBef>
              <a:spcAft>
                <a:spcPts val="0"/>
              </a:spcAft>
              <a:defRPr/>
            </a:pPr>
            <a:r>
              <a:rPr lang="en-US" altLang="zh-CN" sz="1800" kern="0" dirty="0"/>
              <a:t>The CRs related with architectural update (Multiple MSGin5G Servers), new features (introduce new SEAL capabilities etc) and corrections</a:t>
            </a:r>
          </a:p>
          <a:p>
            <a:pPr lvl="1">
              <a:spcBef>
                <a:spcPts val="0"/>
              </a:spcBef>
              <a:spcAft>
                <a:spcPts val="0"/>
              </a:spcAft>
              <a:defRPr/>
            </a:pPr>
            <a:r>
              <a:rPr lang="en-US" altLang="zh-CN" sz="1800" kern="0" dirty="0"/>
              <a:t>Contentious Issue: </a:t>
            </a:r>
          </a:p>
          <a:p>
            <a:pPr lvl="2">
              <a:spcBef>
                <a:spcPts val="0"/>
              </a:spcBef>
              <a:spcAft>
                <a:spcPts val="0"/>
              </a:spcAft>
              <a:defRPr/>
            </a:pPr>
            <a:r>
              <a:rPr lang="en-US" altLang="zh-CN" sz="1400" kern="0" dirty="0"/>
              <a:t>Solution for constrained device, Gateway UE and store forward are still needed to be discussed</a:t>
            </a:r>
            <a:endParaRPr lang="en-US" altLang="zh-CN" sz="1800" kern="0" dirty="0"/>
          </a:p>
          <a:p>
            <a:pPr lvl="1">
              <a:spcBef>
                <a:spcPts val="0"/>
              </a:spcBef>
              <a:spcAft>
                <a:spcPts val="0"/>
              </a:spcAft>
              <a:defRPr/>
            </a:pPr>
            <a:endParaRPr lang="en-US" altLang="zh-CN" sz="1800" kern="0" dirty="0"/>
          </a:p>
          <a:p>
            <a:pPr>
              <a:spcBef>
                <a:spcPts val="0"/>
              </a:spcBef>
              <a:spcAft>
                <a:spcPts val="0"/>
              </a:spcAft>
              <a:defRPr/>
            </a:pPr>
            <a:r>
              <a:rPr lang="en-US" sz="2000" kern="0" dirty="0"/>
              <a:t>RAN impacts and dependencies:</a:t>
            </a:r>
            <a:endParaRPr lang="en-US" sz="1400" kern="0" dirty="0"/>
          </a:p>
          <a:p>
            <a:pPr lvl="1">
              <a:spcBef>
                <a:spcPts val="0"/>
              </a:spcBef>
              <a:spcAft>
                <a:spcPts val="0"/>
              </a:spcAft>
              <a:defRPr/>
            </a:pPr>
            <a:r>
              <a:rPr lang="en-US" altLang="zh-CN" sz="2000" kern="0" dirty="0"/>
              <a:t>None identified</a:t>
            </a:r>
          </a:p>
          <a:p>
            <a:pPr lvl="1">
              <a:spcBef>
                <a:spcPts val="0"/>
              </a:spcBef>
              <a:spcAft>
                <a:spcPts val="0"/>
              </a:spcAft>
              <a:defRPr/>
            </a:pPr>
            <a:endParaRPr lang="en-US" altLang="zh-CN" sz="2000" kern="0" dirty="0"/>
          </a:p>
          <a:p>
            <a:pPr>
              <a:spcBef>
                <a:spcPts val="0"/>
              </a:spcBef>
              <a:spcAft>
                <a:spcPts val="0"/>
              </a:spcAft>
              <a:defRPr/>
            </a:pPr>
            <a:r>
              <a:rPr lang="de-DE" sz="2000" kern="0" dirty="0"/>
              <a:t>Next steps:</a:t>
            </a:r>
          </a:p>
          <a:p>
            <a:pPr lvl="1">
              <a:spcBef>
                <a:spcPts val="0"/>
              </a:spcBef>
              <a:spcAft>
                <a:spcPts val="0"/>
              </a:spcAft>
              <a:defRPr/>
            </a:pPr>
            <a:r>
              <a:rPr lang="en-US" altLang="zh-CN" sz="1800" kern="0" dirty="0"/>
              <a:t>Complete the remaining aspects of the WID:</a:t>
            </a:r>
          </a:p>
          <a:p>
            <a:pPr lvl="2">
              <a:spcBef>
                <a:spcPts val="0"/>
              </a:spcBef>
              <a:spcAft>
                <a:spcPts val="0"/>
              </a:spcAft>
              <a:defRPr/>
            </a:pPr>
            <a:r>
              <a:rPr lang="en-US" altLang="zh-CN" sz="1400" kern="0" dirty="0"/>
              <a:t>Solution for constrained device and Gateway UE</a:t>
            </a:r>
          </a:p>
          <a:p>
            <a:pPr lvl="2">
              <a:spcBef>
                <a:spcPts val="0"/>
              </a:spcBef>
              <a:spcAft>
                <a:spcPts val="0"/>
              </a:spcAft>
              <a:defRPr/>
            </a:pPr>
            <a:r>
              <a:rPr lang="en-US" altLang="zh-CN" sz="1400" kern="0" dirty="0"/>
              <a:t>Solution for store and forward including the deferred delivery capability</a:t>
            </a:r>
            <a:endParaRPr lang="en-US" altLang="zh-CN" sz="2000" kern="0" dirty="0"/>
          </a:p>
          <a:p>
            <a:pPr lvl="1">
              <a:spcBef>
                <a:spcPts val="0"/>
              </a:spcBef>
              <a:spcAft>
                <a:spcPts val="0"/>
              </a:spcAft>
              <a:defRPr/>
            </a:pPr>
            <a:r>
              <a:rPr lang="en-US" altLang="zh-CN" sz="2000" kern="0" dirty="0"/>
              <a:t>Cleanups of the TS</a:t>
            </a:r>
          </a:p>
          <a:p>
            <a:pPr lvl="1">
              <a:spcBef>
                <a:spcPts val="0"/>
              </a:spcBef>
              <a:spcAft>
                <a:spcPts val="0"/>
              </a:spcAft>
              <a:defRPr/>
            </a:pPr>
            <a:endParaRPr lang="en-US" altLang="zh-CN" sz="2000" kern="0" dirty="0"/>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77B2126D-7ED8-8E3C-EB87-EEB8E138B190}"/>
              </a:ext>
            </a:extLst>
          </p:cNvPr>
          <p:cNvSpPr>
            <a:spLocks noGrp="1"/>
          </p:cNvSpPr>
          <p:nvPr>
            <p:ph type="title"/>
          </p:nvPr>
        </p:nvSpPr>
        <p:spPr>
          <a:xfrm>
            <a:off x="711200" y="499534"/>
            <a:ext cx="9103784" cy="982133"/>
          </a:xfrm>
        </p:spPr>
        <p:txBody>
          <a:bodyPr/>
          <a:lstStyle/>
          <a:p>
            <a:r>
              <a:rPr lang="en-GB" altLang="en-US" b="1" dirty="0"/>
              <a:t>SNAAPP</a:t>
            </a:r>
          </a:p>
        </p:txBody>
      </p:sp>
      <p:graphicFrame>
        <p:nvGraphicFramePr>
          <p:cNvPr id="2" name="Table 1">
            <a:extLst>
              <a:ext uri="{FF2B5EF4-FFF2-40B4-BE49-F238E27FC236}">
                <a16:creationId xmlns:a16="http://schemas.microsoft.com/office/drawing/2014/main" id="{8C94EDFB-02BA-17B9-3679-86485042E1C6}"/>
              </a:ext>
            </a:extLst>
          </p:cNvPr>
          <p:cNvGraphicFramePr>
            <a:graphicFrameLocks noGrp="1"/>
          </p:cNvGraphicFramePr>
          <p:nvPr/>
        </p:nvGraphicFramePr>
        <p:xfrm>
          <a:off x="647700" y="1454150"/>
          <a:ext cx="11198972" cy="514875"/>
        </p:xfrm>
        <a:graphic>
          <a:graphicData uri="http://schemas.openxmlformats.org/drawingml/2006/table">
            <a:tbl>
              <a:tblPr firstRow="1" firstCol="1" bandRow="1">
                <a:tableStyleId>{F5AB1C69-6EDB-4FF4-983F-18BD219EF322}</a:tableStyleId>
              </a:tblPr>
              <a:tblGrid>
                <a:gridCol w="672297">
                  <a:extLst>
                    <a:ext uri="{9D8B030D-6E8A-4147-A177-3AD203B41FA5}">
                      <a16:colId xmlns:a16="http://schemas.microsoft.com/office/drawing/2014/main" val="3709593796"/>
                    </a:ext>
                  </a:extLst>
                </a:gridCol>
                <a:gridCol w="4574660">
                  <a:extLst>
                    <a:ext uri="{9D8B030D-6E8A-4147-A177-3AD203B41FA5}">
                      <a16:colId xmlns:a16="http://schemas.microsoft.com/office/drawing/2014/main" val="2181515226"/>
                    </a:ext>
                  </a:extLst>
                </a:gridCol>
                <a:gridCol w="1265960">
                  <a:extLst>
                    <a:ext uri="{9D8B030D-6E8A-4147-A177-3AD203B41FA5}">
                      <a16:colId xmlns:a16="http://schemas.microsoft.com/office/drawing/2014/main" val="556560426"/>
                    </a:ext>
                  </a:extLst>
                </a:gridCol>
                <a:gridCol w="822872">
                  <a:extLst>
                    <a:ext uri="{9D8B030D-6E8A-4147-A177-3AD203B41FA5}">
                      <a16:colId xmlns:a16="http://schemas.microsoft.com/office/drawing/2014/main" val="313620863"/>
                    </a:ext>
                  </a:extLst>
                </a:gridCol>
                <a:gridCol w="548583">
                  <a:extLst>
                    <a:ext uri="{9D8B030D-6E8A-4147-A177-3AD203B41FA5}">
                      <a16:colId xmlns:a16="http://schemas.microsoft.com/office/drawing/2014/main" val="909985420"/>
                    </a:ext>
                  </a:extLst>
                </a:gridCol>
                <a:gridCol w="597218">
                  <a:extLst>
                    <a:ext uri="{9D8B030D-6E8A-4147-A177-3AD203B41FA5}">
                      <a16:colId xmlns:a16="http://schemas.microsoft.com/office/drawing/2014/main" val="3303449355"/>
                    </a:ext>
                  </a:extLst>
                </a:gridCol>
                <a:gridCol w="597218">
                  <a:extLst>
                    <a:ext uri="{9D8B030D-6E8A-4147-A177-3AD203B41FA5}">
                      <a16:colId xmlns:a16="http://schemas.microsoft.com/office/drawing/2014/main" val="667019187"/>
                    </a:ext>
                  </a:extLst>
                </a:gridCol>
                <a:gridCol w="2120164">
                  <a:extLst>
                    <a:ext uri="{9D8B030D-6E8A-4147-A177-3AD203B41FA5}">
                      <a16:colId xmlns:a16="http://schemas.microsoft.com/office/drawing/2014/main" val="4101272219"/>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4070326857"/>
                  </a:ext>
                </a:extLst>
              </a:tr>
              <a:tr h="0">
                <a:tc>
                  <a:txBody>
                    <a:bodyPr/>
                    <a:lstStyle/>
                    <a:p>
                      <a:pPr algn="ctr" fontAlgn="t"/>
                      <a:r>
                        <a:rPr lang="en-GB" sz="800" b="1" kern="1200" dirty="0">
                          <a:solidFill>
                            <a:schemeClr val="lt1"/>
                          </a:solidFill>
                          <a:latin typeface="+mn-lt"/>
                          <a:ea typeface="+mn-ea"/>
                          <a:cs typeface="+mn-cs"/>
                        </a:rPr>
                        <a:t>960012</a:t>
                      </a:r>
                    </a:p>
                  </a:txBody>
                  <a:tcPr marL="48003" marR="48003" marT="0" marB="0" anchor="ctr"/>
                </a:tc>
                <a:tc>
                  <a:txBody>
                    <a:bodyPr/>
                    <a:lstStyle/>
                    <a:p>
                      <a:r>
                        <a:rPr lang="en-US" sz="900" b="1" kern="1200" dirty="0">
                          <a:solidFill>
                            <a:schemeClr val="dk1"/>
                          </a:solidFill>
                          <a:latin typeface="+mn-lt"/>
                          <a:ea typeface="+mn-ea"/>
                          <a:cs typeface="+mn-cs"/>
                        </a:rPr>
                        <a:t>Application enablement aspects for subscriber-aware northbound API access</a:t>
                      </a:r>
                      <a:endParaRPr lang="en-GB" sz="900" b="1" kern="1200" dirty="0">
                        <a:solidFill>
                          <a:schemeClr val="dk1"/>
                        </a:solidFill>
                        <a:latin typeface="+mn-lt"/>
                        <a:ea typeface="+mn-ea"/>
                        <a:cs typeface="+mn-cs"/>
                      </a:endParaRPr>
                    </a:p>
                  </a:txBody>
                  <a:tcPr marL="121931" marR="121931" marT="60905" marB="60905" anchor="ctr"/>
                </a:tc>
                <a:tc>
                  <a:txBody>
                    <a:bodyPr/>
                    <a:lstStyle/>
                    <a:p>
                      <a:pPr algn="ctr"/>
                      <a:r>
                        <a:rPr lang="en-GB" sz="800" kern="1200" dirty="0">
                          <a:solidFill>
                            <a:schemeClr val="dk1"/>
                          </a:solidFill>
                          <a:latin typeface="+mn-lt"/>
                          <a:ea typeface="+mn-ea"/>
                          <a:cs typeface="+mn-cs"/>
                        </a:rPr>
                        <a:t>SNAAPP</a:t>
                      </a:r>
                    </a:p>
                  </a:txBody>
                  <a:tcPr marL="121931" marR="121931" marT="60905" marB="60905" anchor="ctr"/>
                </a:tc>
                <a:tc>
                  <a:txBody>
                    <a:bodyPr/>
                    <a:lstStyle/>
                    <a:p>
                      <a:pPr algn="ctr" fontAlgn="t"/>
                      <a:r>
                        <a:rPr lang="en-GB" sz="800" kern="1200" dirty="0">
                          <a:solidFill>
                            <a:schemeClr val="dk1"/>
                          </a:solidFill>
                          <a:latin typeface="+mn-lt"/>
                          <a:ea typeface="+mn-ea"/>
                          <a:cs typeface="+mn-cs"/>
                        </a:rPr>
                        <a:t>Jun-2023</a:t>
                      </a:r>
                    </a:p>
                  </a:txBody>
                  <a:tcPr marL="48003" marR="48003" marT="0" marB="0" anchor="ctr"/>
                </a:tc>
                <a:tc>
                  <a:txBody>
                    <a:bodyPr/>
                    <a:lstStyle/>
                    <a:p>
                      <a:pPr algn="ctr" fontAlgn="t"/>
                      <a:r>
                        <a:rPr lang="en-GB" sz="800" kern="1200" dirty="0">
                          <a:solidFill>
                            <a:schemeClr val="dk1"/>
                          </a:solidFill>
                          <a:latin typeface="+mn-lt"/>
                          <a:ea typeface="+mn-ea"/>
                          <a:cs typeface="+mn-cs"/>
                        </a:rPr>
                        <a:t>55%</a:t>
                      </a:r>
                    </a:p>
                  </a:txBody>
                  <a:tcPr marL="48003" marR="48003" marT="0" marB="0" anchor="ctr"/>
                </a:tc>
                <a:tc>
                  <a:txBody>
                    <a:bodyPr/>
                    <a:lstStyle/>
                    <a:p>
                      <a:pPr algn="ctr" fontAlgn="t"/>
                      <a:r>
                        <a:rPr lang="en-US" sz="800" dirty="0">
                          <a:hlinkClick r:id="rId2"/>
                        </a:rPr>
                        <a:t>SP-220469</a:t>
                      </a:r>
                      <a:endParaRPr lang="en-GB" sz="800" kern="1200" dirty="0">
                        <a:solidFill>
                          <a:schemeClr val="dk1"/>
                        </a:solidFill>
                        <a:latin typeface="+mn-lt"/>
                        <a:ea typeface="+mn-ea"/>
                        <a:cs typeface="+mn-cs"/>
                      </a:endParaRPr>
                    </a:p>
                  </a:txBody>
                  <a:tcPr marL="48003" marR="48003" marT="0" marB="0" anchor="ctr"/>
                </a:tc>
                <a:tc>
                  <a:txBody>
                    <a:bodyPr/>
                    <a:lstStyle/>
                    <a:p>
                      <a:pPr algn="ctr">
                        <a:lnSpc>
                          <a:spcPct val="107000"/>
                        </a:lnSpc>
                        <a:spcAft>
                          <a:spcPts val="800"/>
                        </a:spcAft>
                      </a:pPr>
                      <a:r>
                        <a:rPr lang="en-GB" sz="800" kern="1200" dirty="0">
                          <a:solidFill>
                            <a:srgbClr val="FF0000"/>
                          </a:solidFill>
                          <a:latin typeface="+mn-lt"/>
                          <a:ea typeface="+mn-ea"/>
                          <a:cs typeface="+mn-cs"/>
                        </a:rPr>
                        <a:t>90%</a:t>
                      </a:r>
                    </a:p>
                  </a:txBody>
                  <a:tcPr marL="48003" marR="48003" marT="0" marB="0" anchor="ctr"/>
                </a:tc>
                <a:tc>
                  <a:txBody>
                    <a:bodyPr/>
                    <a:lstStyle/>
                    <a:p>
                      <a:pPr>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299713518"/>
                  </a:ext>
                </a:extLst>
              </a:tr>
            </a:tbl>
          </a:graphicData>
        </a:graphic>
      </p:graphicFrame>
      <p:sp>
        <p:nvSpPr>
          <p:cNvPr id="3" name="Content Placeholder 7">
            <a:extLst>
              <a:ext uri="{FF2B5EF4-FFF2-40B4-BE49-F238E27FC236}">
                <a16:creationId xmlns:a16="http://schemas.microsoft.com/office/drawing/2014/main" id="{5199A398-B5D1-E839-C560-3F5BA48F5F0C}"/>
              </a:ext>
            </a:extLst>
          </p:cNvPr>
          <p:cNvSpPr txBox="1">
            <a:spLocks/>
          </p:cNvSpPr>
          <p:nvPr/>
        </p:nvSpPr>
        <p:spPr>
          <a:xfrm>
            <a:off x="962024" y="2836334"/>
            <a:ext cx="10624609" cy="3390900"/>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800" kern="0" dirty="0"/>
              <a:t>6 CRs are agreed</a:t>
            </a:r>
          </a:p>
          <a:p>
            <a:pPr lvl="2">
              <a:spcBef>
                <a:spcPts val="0"/>
              </a:spcBef>
              <a:spcAft>
                <a:spcPts val="0"/>
              </a:spcAft>
              <a:defRPr/>
            </a:pPr>
            <a:r>
              <a:rPr lang="en-US" altLang="zh-CN" sz="1400" kern="0" dirty="0"/>
              <a:t>The term SNA (subscriber-aware northbound API access) is replaced with RNAA (resource owner-aware northbound API access)</a:t>
            </a:r>
          </a:p>
          <a:p>
            <a:pPr lvl="2">
              <a:spcBef>
                <a:spcPts val="0"/>
              </a:spcBef>
              <a:spcAft>
                <a:spcPts val="0"/>
              </a:spcAft>
              <a:defRPr/>
            </a:pPr>
            <a:r>
              <a:rPr lang="en-US" altLang="zh-CN" sz="1400" kern="0" dirty="0"/>
              <a:t>Features to support discovery of proper AEF are updated</a:t>
            </a:r>
          </a:p>
          <a:p>
            <a:pPr lvl="2">
              <a:spcBef>
                <a:spcPts val="0"/>
              </a:spcBef>
              <a:spcAft>
                <a:spcPts val="0"/>
              </a:spcAft>
              <a:defRPr/>
            </a:pPr>
            <a:r>
              <a:rPr lang="en-US" altLang="zh-CN" sz="1400" kern="0" dirty="0"/>
              <a:t>Descriptions of new functional entities are added</a:t>
            </a:r>
          </a:p>
          <a:p>
            <a:pPr lvl="1">
              <a:spcBef>
                <a:spcPts val="0"/>
              </a:spcBef>
              <a:spcAft>
                <a:spcPts val="0"/>
              </a:spcAft>
              <a:defRPr/>
            </a:pPr>
            <a:endParaRPr lang="en-US" altLang="zh-CN" sz="1800" kern="0" dirty="0"/>
          </a:p>
          <a:p>
            <a:pPr>
              <a:spcBef>
                <a:spcPts val="0"/>
              </a:spcBef>
              <a:spcAft>
                <a:spcPts val="0"/>
              </a:spcAft>
              <a:defRPr/>
            </a:pPr>
            <a:r>
              <a:rPr lang="en-US" sz="2000" kern="0" dirty="0"/>
              <a:t>RAN impacts and dependencies:</a:t>
            </a:r>
            <a:endParaRPr lang="en-US" sz="1400" kern="0" dirty="0"/>
          </a:p>
          <a:p>
            <a:pPr lvl="1">
              <a:spcBef>
                <a:spcPts val="0"/>
              </a:spcBef>
              <a:spcAft>
                <a:spcPts val="0"/>
              </a:spcAft>
              <a:defRPr/>
            </a:pPr>
            <a:r>
              <a:rPr lang="en-US" altLang="zh-CN" sz="2000" kern="0" dirty="0"/>
              <a:t>None identified</a:t>
            </a:r>
          </a:p>
          <a:p>
            <a:pPr lvl="1">
              <a:spcBef>
                <a:spcPts val="0"/>
              </a:spcBef>
              <a:spcAft>
                <a:spcPts val="0"/>
              </a:spcAft>
              <a:defRPr/>
            </a:pPr>
            <a:endParaRPr lang="en-US" altLang="zh-CN" sz="2000" kern="0" dirty="0"/>
          </a:p>
          <a:p>
            <a:pPr>
              <a:spcBef>
                <a:spcPts val="0"/>
              </a:spcBef>
              <a:spcAft>
                <a:spcPts val="0"/>
              </a:spcAft>
              <a:defRPr/>
            </a:pPr>
            <a:r>
              <a:rPr lang="de-DE" sz="2000" kern="0" dirty="0"/>
              <a:t>Next steps:</a:t>
            </a:r>
          </a:p>
          <a:p>
            <a:pPr lvl="1">
              <a:spcBef>
                <a:spcPts val="0"/>
              </a:spcBef>
              <a:spcAft>
                <a:spcPts val="0"/>
              </a:spcAft>
              <a:defRPr/>
            </a:pPr>
            <a:r>
              <a:rPr lang="en-US" altLang="zh-CN" sz="2000" kern="0" dirty="0"/>
              <a:t>Update the RNAA features to align with SNAAPPY normative work in SA3 (to be started from the next meeting)</a:t>
            </a:r>
          </a:p>
          <a:p>
            <a:pPr lvl="1">
              <a:spcBef>
                <a:spcPts val="0"/>
              </a:spcBef>
              <a:spcAft>
                <a:spcPts val="0"/>
              </a:spcAft>
              <a:defRPr/>
            </a:pPr>
            <a:endParaRPr lang="en-US" altLang="zh-CN" sz="2000" kern="0" dirty="0"/>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711200" y="499534"/>
            <a:ext cx="9103784" cy="982133"/>
          </a:xfrm>
        </p:spPr>
        <p:txBody>
          <a:bodyPr vert="horz" wrap="square" lIns="121907" tIns="60953" rIns="121907" bIns="60953" numCol="1" anchor="ctr" anchorCtr="0" compatLnSpc="1"/>
          <a:lstStyle/>
          <a:p>
            <a:r>
              <a:rPr lang="en-US" altLang="en-US" b="1" dirty="0"/>
              <a:t>NSCALE</a:t>
            </a:r>
            <a:endParaRPr lang="en-GB" altLang="en-US" b="1" dirty="0"/>
          </a:p>
        </p:txBody>
      </p:sp>
      <p:graphicFrame>
        <p:nvGraphicFramePr>
          <p:cNvPr id="3" name="Table 2"/>
          <p:cNvGraphicFramePr>
            <a:graphicFrameLocks noGrp="1"/>
          </p:cNvGraphicFramePr>
          <p:nvPr/>
        </p:nvGraphicFramePr>
        <p:xfrm>
          <a:off x="647700" y="1454150"/>
          <a:ext cx="11198972" cy="470958"/>
        </p:xfrm>
        <a:graphic>
          <a:graphicData uri="http://schemas.openxmlformats.org/drawingml/2006/table">
            <a:tbl>
              <a:tblPr firstRow="1" firstCol="1" bandRow="1">
                <a:tableStyleId>{F5AB1C69-6EDB-4FF4-983F-18BD219EF322}</a:tableStyleId>
              </a:tblPr>
              <a:tblGrid>
                <a:gridCol w="672297">
                  <a:extLst>
                    <a:ext uri="{9D8B030D-6E8A-4147-A177-3AD203B41FA5}">
                      <a16:colId xmlns:a16="http://schemas.microsoft.com/office/drawing/2014/main" val="20000"/>
                    </a:ext>
                  </a:extLst>
                </a:gridCol>
                <a:gridCol w="4574660">
                  <a:extLst>
                    <a:ext uri="{9D8B030D-6E8A-4147-A177-3AD203B41FA5}">
                      <a16:colId xmlns:a16="http://schemas.microsoft.com/office/drawing/2014/main" val="20001"/>
                    </a:ext>
                  </a:extLst>
                </a:gridCol>
                <a:gridCol w="1265960">
                  <a:extLst>
                    <a:ext uri="{9D8B030D-6E8A-4147-A177-3AD203B41FA5}">
                      <a16:colId xmlns:a16="http://schemas.microsoft.com/office/drawing/2014/main" val="20002"/>
                    </a:ext>
                  </a:extLst>
                </a:gridCol>
                <a:gridCol w="822872">
                  <a:extLst>
                    <a:ext uri="{9D8B030D-6E8A-4147-A177-3AD203B41FA5}">
                      <a16:colId xmlns:a16="http://schemas.microsoft.com/office/drawing/2014/main" val="20003"/>
                    </a:ext>
                  </a:extLst>
                </a:gridCol>
                <a:gridCol w="548583">
                  <a:extLst>
                    <a:ext uri="{9D8B030D-6E8A-4147-A177-3AD203B41FA5}">
                      <a16:colId xmlns:a16="http://schemas.microsoft.com/office/drawing/2014/main" val="20004"/>
                    </a:ext>
                  </a:extLst>
                </a:gridCol>
                <a:gridCol w="597218">
                  <a:extLst>
                    <a:ext uri="{9D8B030D-6E8A-4147-A177-3AD203B41FA5}">
                      <a16:colId xmlns:a16="http://schemas.microsoft.com/office/drawing/2014/main" val="20005"/>
                    </a:ext>
                  </a:extLst>
                </a:gridCol>
                <a:gridCol w="597218">
                  <a:extLst>
                    <a:ext uri="{9D8B030D-6E8A-4147-A177-3AD203B41FA5}">
                      <a16:colId xmlns:a16="http://schemas.microsoft.com/office/drawing/2014/main" val="20006"/>
                    </a:ext>
                  </a:extLst>
                </a:gridCol>
                <a:gridCol w="2120164">
                  <a:extLst>
                    <a:ext uri="{9D8B030D-6E8A-4147-A177-3AD203B41FA5}">
                      <a16:colId xmlns:a16="http://schemas.microsoft.com/office/drawing/2014/main" val="20007"/>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0">
                <a:tc>
                  <a:txBody>
                    <a:bodyPr/>
                    <a:lstStyle/>
                    <a:p>
                      <a:pPr indent="0" algn="ctr">
                        <a:buNone/>
                      </a:pPr>
                      <a:r>
                        <a:rPr lang="en-US" sz="800" b="1" kern="1200" dirty="0">
                          <a:solidFill>
                            <a:schemeClr val="lt1"/>
                          </a:solidFill>
                          <a:latin typeface="+mn-lt"/>
                          <a:ea typeface="+mn-ea"/>
                          <a:cs typeface="+mn-cs"/>
                        </a:rPr>
                        <a:t>960013</a:t>
                      </a:r>
                      <a:endParaRPr lang="en-US" altLang="en-US" sz="800" b="1" kern="1200" dirty="0">
                        <a:solidFill>
                          <a:schemeClr val="lt1"/>
                        </a:solidFill>
                        <a:latin typeface="+mn-lt"/>
                        <a:ea typeface="+mn-ea"/>
                        <a:cs typeface="+mn-cs"/>
                      </a:endParaRPr>
                    </a:p>
                  </a:txBody>
                  <a:tcPr marL="16933" marR="16933" marT="16933" marB="60960" anchor="ctr"/>
                </a:tc>
                <a:tc>
                  <a:txBody>
                    <a:bodyPr/>
                    <a:lstStyle/>
                    <a:p>
                      <a:pPr indent="0" algn="l">
                        <a:buNone/>
                      </a:pPr>
                      <a:r>
                        <a:rPr lang="en-US" sz="900" b="1" kern="1200" dirty="0">
                          <a:solidFill>
                            <a:schemeClr val="dk1"/>
                          </a:solidFill>
                          <a:latin typeface="+mn-lt"/>
                          <a:ea typeface="+mn-ea"/>
                          <a:cs typeface="+mn-cs"/>
                        </a:rPr>
                        <a:t>Network Slice Capability Exposure for Application Layer Enablement </a:t>
                      </a:r>
                      <a:endParaRPr lang="en-US" altLang="en-US" sz="900" b="1" kern="1200" dirty="0">
                        <a:solidFill>
                          <a:schemeClr val="dk1"/>
                        </a:solidFill>
                        <a:latin typeface="+mn-lt"/>
                        <a:ea typeface="+mn-ea"/>
                        <a:cs typeface="+mn-cs"/>
                      </a:endParaRPr>
                    </a:p>
                  </a:txBody>
                  <a:tcPr marL="16933" marR="16933" marT="16933" marB="60960" anchor="ctr"/>
                </a:tc>
                <a:tc>
                  <a:txBody>
                    <a:bodyPr/>
                    <a:lstStyle/>
                    <a:p>
                      <a:pPr indent="0" algn="ctr">
                        <a:buNone/>
                      </a:pPr>
                      <a:r>
                        <a:rPr lang="en-US" sz="800" kern="1200" dirty="0">
                          <a:solidFill>
                            <a:schemeClr val="dk1"/>
                          </a:solidFill>
                          <a:latin typeface="+mn-lt"/>
                          <a:ea typeface="+mn-ea"/>
                          <a:cs typeface="+mn-cs"/>
                        </a:rPr>
                        <a:t>NSCALE</a:t>
                      </a:r>
                      <a:endParaRPr lang="en-US" altLang="en-US" sz="800" kern="1200" dirty="0">
                        <a:solidFill>
                          <a:schemeClr val="dk1"/>
                        </a:solidFill>
                        <a:latin typeface="+mn-lt"/>
                        <a:ea typeface="+mn-ea"/>
                        <a:cs typeface="+mn-cs"/>
                      </a:endParaRPr>
                    </a:p>
                  </a:txBody>
                  <a:tcPr marL="16933" marR="16933" marT="16933" marB="60960" anchor="ctr"/>
                </a:tc>
                <a:tc>
                  <a:txBody>
                    <a:bodyPr/>
                    <a:lstStyle/>
                    <a:p>
                      <a:pPr algn="ctr" fontAlgn="t"/>
                      <a:r>
                        <a:rPr lang="en-GB" sz="800" kern="1200" dirty="0">
                          <a:solidFill>
                            <a:schemeClr val="dk1"/>
                          </a:solidFill>
                          <a:latin typeface="+mn-lt"/>
                          <a:ea typeface="+mn-ea"/>
                          <a:cs typeface="+mn-cs"/>
                        </a:rPr>
                        <a:t>Jun-2023</a:t>
                      </a:r>
                      <a:endParaRPr lang="en-US" altLang="en-GB" sz="800" kern="1200" dirty="0">
                        <a:solidFill>
                          <a:schemeClr val="dk1"/>
                        </a:solidFill>
                        <a:latin typeface="+mn-lt"/>
                        <a:ea typeface="+mn-ea"/>
                        <a:cs typeface="+mn-cs"/>
                      </a:endParaRPr>
                    </a:p>
                  </a:txBody>
                  <a:tcPr marL="12700" marR="12700" marT="12703" marB="0" anchor="ctr"/>
                </a:tc>
                <a:tc>
                  <a:txBody>
                    <a:bodyPr/>
                    <a:lstStyle/>
                    <a:p>
                      <a:pPr algn="ctr" fontAlgn="t"/>
                      <a:r>
                        <a:rPr lang="en-US" altLang="en-GB" sz="800" kern="1200" dirty="0">
                          <a:solidFill>
                            <a:schemeClr val="dk1"/>
                          </a:solidFill>
                          <a:latin typeface="+mn-lt"/>
                          <a:ea typeface="+mn-ea"/>
                          <a:cs typeface="+mn-cs"/>
                        </a:rPr>
                        <a:t>30%</a:t>
                      </a:r>
                    </a:p>
                  </a:txBody>
                  <a:tcPr marL="12700" marR="12700" marT="12703" marB="0" anchor="ctr"/>
                </a:tc>
                <a:tc>
                  <a:txBody>
                    <a:bodyPr/>
                    <a:lstStyle/>
                    <a:p>
                      <a:pPr algn="ctr" fontAlgn="t"/>
                      <a:r>
                        <a:rPr lang="en-US" sz="800" dirty="0">
                          <a:hlinkClick r:id="rId2"/>
                        </a:rPr>
                        <a:t>SP-220470</a:t>
                      </a:r>
                      <a:endParaRPr lang="en-US" altLang="en-GB" sz="800" kern="1200" dirty="0">
                        <a:solidFill>
                          <a:schemeClr val="dk1"/>
                        </a:solidFill>
                        <a:latin typeface="+mn-lt"/>
                        <a:ea typeface="+mn-ea"/>
                        <a:cs typeface="+mn-cs"/>
                      </a:endParaRPr>
                    </a:p>
                  </a:txBody>
                  <a:tcPr marL="12700" marR="12700" marT="12703" marB="0" anchor="ctr"/>
                </a:tc>
                <a:tc>
                  <a:txBody>
                    <a:bodyPr/>
                    <a:lstStyle/>
                    <a:p>
                      <a:pPr marL="0" indent="0" algn="ctr" defTabSz="914400" rtl="0" eaLnBrk="1" latinLnBrk="0" hangingPunct="1">
                        <a:lnSpc>
                          <a:spcPct val="107000"/>
                        </a:lnSpc>
                        <a:spcAft>
                          <a:spcPts val="800"/>
                        </a:spcAft>
                      </a:pPr>
                      <a:r>
                        <a:rPr lang="en-US" altLang="en-GB" sz="800" kern="1200" dirty="0">
                          <a:solidFill>
                            <a:srgbClr val="FF0000"/>
                          </a:solidFill>
                          <a:latin typeface="+mn-lt"/>
                          <a:ea typeface="+mn-ea"/>
                          <a:cs typeface="+mn-cs"/>
                        </a:rPr>
                        <a:t>70%</a:t>
                      </a:r>
                    </a:p>
                  </a:txBody>
                  <a:tcPr marL="48003" marR="48003" marT="0" marB="0" anchor="ctr"/>
                </a:tc>
                <a:tc>
                  <a:txBody>
                    <a:bodyPr/>
                    <a:lstStyle/>
                    <a:p>
                      <a:pPr marL="0" algn="l" defTabSz="914400" rtl="0" eaLnBrk="1" latinLnBrk="0" hangingPunct="1">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2" name="Content Placeholder 7"/>
          <p:cNvSpPr txBox="1"/>
          <p:nvPr/>
        </p:nvSpPr>
        <p:spPr>
          <a:xfrm>
            <a:off x="934719" y="2396279"/>
            <a:ext cx="10624609" cy="3390900"/>
          </a:xfrm>
          <a:prstGeom prst="rect">
            <a:avLst/>
          </a:prstGeom>
        </p:spPr>
        <p:txBody>
          <a:bodyPr/>
          <a:lstStyle>
            <a:lvl1pPr marL="341630" indent="-341630"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2000" kern="0" dirty="0"/>
              <a:t>Progress since SA#9-e:</a:t>
            </a:r>
          </a:p>
          <a:p>
            <a:pPr lvl="1" algn="l">
              <a:spcBef>
                <a:spcPts val="0"/>
              </a:spcBef>
              <a:spcAft>
                <a:spcPts val="0"/>
              </a:spcAft>
              <a:buSzTx/>
              <a:defRPr/>
            </a:pPr>
            <a:r>
              <a:rPr lang="en-US" altLang="zh-CN" sz="2000" kern="0" dirty="0"/>
              <a:t>31 p</a:t>
            </a:r>
            <a:r>
              <a:rPr lang="en-US" altLang="zh-CN" sz="2000" kern="0" dirty="0">
                <a:sym typeface="+mn-ea"/>
              </a:rPr>
              <a:t>CRs are approved and 2 CRs are agreed</a:t>
            </a:r>
          </a:p>
          <a:p>
            <a:pPr lvl="1" algn="l">
              <a:spcBef>
                <a:spcPts val="0"/>
              </a:spcBef>
              <a:spcAft>
                <a:spcPts val="0"/>
              </a:spcAft>
              <a:buSzTx/>
              <a:defRPr/>
            </a:pPr>
            <a:r>
              <a:rPr lang="en-US" altLang="zh-CN" sz="2000" kern="0" dirty="0"/>
              <a:t>Progress including </a:t>
            </a:r>
            <a:r>
              <a:rPr lang="en-US" altLang="zh-CN" sz="2000" kern="0" dirty="0">
                <a:sym typeface="+mn-ea"/>
              </a:rPr>
              <a:t>adding </a:t>
            </a:r>
            <a:r>
              <a:rPr lang="en-US" altLang="zh-CN" sz="2000" kern="0" dirty="0"/>
              <a:t>Business models and relationships, Application architecture, </a:t>
            </a:r>
            <a:r>
              <a:rPr lang="en-US" altLang="zh-CN" sz="2000" kern="0" dirty="0">
                <a:sym typeface="+mn-ea"/>
              </a:rPr>
              <a:t>7 new services and corrections, </a:t>
            </a:r>
            <a:r>
              <a:rPr lang="en-US" altLang="zh-CN" sz="2000" kern="0" dirty="0"/>
              <a:t>updating architectural requirements and identities;</a:t>
            </a:r>
          </a:p>
          <a:p>
            <a:pPr lvl="1">
              <a:spcBef>
                <a:spcPts val="0"/>
              </a:spcBef>
              <a:spcAft>
                <a:spcPts val="0"/>
              </a:spcAft>
              <a:defRPr/>
            </a:pPr>
            <a:endParaRPr lang="en-US" altLang="zh-CN" sz="1800" kern="0" dirty="0"/>
          </a:p>
          <a:p>
            <a:pPr>
              <a:spcBef>
                <a:spcPts val="0"/>
              </a:spcBef>
              <a:spcAft>
                <a:spcPts val="0"/>
              </a:spcAft>
              <a:defRPr/>
            </a:pPr>
            <a:r>
              <a:rPr lang="en-US" sz="2000" kern="0" dirty="0"/>
              <a:t>RAN impacts and dependencies:</a:t>
            </a:r>
            <a:endParaRPr lang="en-US" sz="1400" kern="0" dirty="0"/>
          </a:p>
          <a:p>
            <a:pPr lvl="1">
              <a:spcBef>
                <a:spcPts val="0"/>
              </a:spcBef>
              <a:spcAft>
                <a:spcPts val="0"/>
              </a:spcAft>
              <a:defRPr/>
            </a:pPr>
            <a:r>
              <a:rPr lang="en-US" altLang="zh-CN" sz="2000" kern="0" dirty="0"/>
              <a:t>None identified</a:t>
            </a:r>
          </a:p>
          <a:p>
            <a:pPr lvl="1">
              <a:spcBef>
                <a:spcPts val="0"/>
              </a:spcBef>
              <a:spcAft>
                <a:spcPts val="0"/>
              </a:spcAft>
              <a:defRPr/>
            </a:pPr>
            <a:endParaRPr lang="en-US" altLang="zh-CN" sz="2000" kern="0" dirty="0"/>
          </a:p>
          <a:p>
            <a:pPr>
              <a:spcBef>
                <a:spcPts val="0"/>
              </a:spcBef>
              <a:spcAft>
                <a:spcPts val="0"/>
              </a:spcAft>
              <a:defRPr/>
            </a:pPr>
            <a:r>
              <a:rPr lang="de-DE" sz="2000" kern="0" dirty="0"/>
              <a:t>Next steps:</a:t>
            </a:r>
          </a:p>
          <a:p>
            <a:pPr lvl="1">
              <a:spcBef>
                <a:spcPts val="0"/>
              </a:spcBef>
              <a:spcAft>
                <a:spcPts val="0"/>
              </a:spcAft>
              <a:defRPr/>
            </a:pPr>
            <a:r>
              <a:rPr lang="en-US" altLang="zh-CN" sz="2000" kern="0" dirty="0">
                <a:sym typeface="+mn-ea"/>
              </a:rPr>
              <a:t>Complete the remaining aspects of the WID</a:t>
            </a:r>
            <a:endParaRPr lang="en-US" altLang="zh-CN" sz="2000" kern="0" dirty="0"/>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E5585AE-F0E2-27D1-0114-FBB37AACE2A5}"/>
              </a:ext>
            </a:extLst>
          </p:cNvPr>
          <p:cNvSpPr>
            <a:spLocks noGrp="1"/>
          </p:cNvSpPr>
          <p:nvPr>
            <p:ph type="title"/>
          </p:nvPr>
        </p:nvSpPr>
        <p:spPr>
          <a:xfrm>
            <a:off x="711200" y="499534"/>
            <a:ext cx="9103784" cy="982133"/>
          </a:xfrm>
        </p:spPr>
        <p:txBody>
          <a:bodyPr/>
          <a:lstStyle/>
          <a:p>
            <a:r>
              <a:rPr lang="en-GB" altLang="en-US" b="1" dirty="0"/>
              <a:t>EDGEAPP_Ph2</a:t>
            </a:r>
          </a:p>
        </p:txBody>
      </p:sp>
      <p:graphicFrame>
        <p:nvGraphicFramePr>
          <p:cNvPr id="2" name="Table 1">
            <a:extLst>
              <a:ext uri="{FF2B5EF4-FFF2-40B4-BE49-F238E27FC236}">
                <a16:creationId xmlns:a16="http://schemas.microsoft.com/office/drawing/2014/main" id="{18AD1688-0CEB-1111-9051-B75B14F2D81B}"/>
              </a:ext>
            </a:extLst>
          </p:cNvPr>
          <p:cNvGraphicFramePr>
            <a:graphicFrameLocks noGrp="1"/>
          </p:cNvGraphicFramePr>
          <p:nvPr/>
        </p:nvGraphicFramePr>
        <p:xfrm>
          <a:off x="647700" y="1454150"/>
          <a:ext cx="11198972" cy="514771"/>
        </p:xfrm>
        <a:graphic>
          <a:graphicData uri="http://schemas.openxmlformats.org/drawingml/2006/table">
            <a:tbl>
              <a:tblPr firstRow="1" firstCol="1" bandRow="1">
                <a:tableStyleId>{F5AB1C69-6EDB-4FF4-983F-18BD219EF322}</a:tableStyleId>
              </a:tblPr>
              <a:tblGrid>
                <a:gridCol w="672297">
                  <a:extLst>
                    <a:ext uri="{9D8B030D-6E8A-4147-A177-3AD203B41FA5}">
                      <a16:colId xmlns:a16="http://schemas.microsoft.com/office/drawing/2014/main" val="3709593796"/>
                    </a:ext>
                  </a:extLst>
                </a:gridCol>
                <a:gridCol w="4574660">
                  <a:extLst>
                    <a:ext uri="{9D8B030D-6E8A-4147-A177-3AD203B41FA5}">
                      <a16:colId xmlns:a16="http://schemas.microsoft.com/office/drawing/2014/main" val="2181515226"/>
                    </a:ext>
                  </a:extLst>
                </a:gridCol>
                <a:gridCol w="1265960">
                  <a:extLst>
                    <a:ext uri="{9D8B030D-6E8A-4147-A177-3AD203B41FA5}">
                      <a16:colId xmlns:a16="http://schemas.microsoft.com/office/drawing/2014/main" val="556560426"/>
                    </a:ext>
                  </a:extLst>
                </a:gridCol>
                <a:gridCol w="822872">
                  <a:extLst>
                    <a:ext uri="{9D8B030D-6E8A-4147-A177-3AD203B41FA5}">
                      <a16:colId xmlns:a16="http://schemas.microsoft.com/office/drawing/2014/main" val="313620863"/>
                    </a:ext>
                  </a:extLst>
                </a:gridCol>
                <a:gridCol w="548583">
                  <a:extLst>
                    <a:ext uri="{9D8B030D-6E8A-4147-A177-3AD203B41FA5}">
                      <a16:colId xmlns:a16="http://schemas.microsoft.com/office/drawing/2014/main" val="909985420"/>
                    </a:ext>
                  </a:extLst>
                </a:gridCol>
                <a:gridCol w="597218">
                  <a:extLst>
                    <a:ext uri="{9D8B030D-6E8A-4147-A177-3AD203B41FA5}">
                      <a16:colId xmlns:a16="http://schemas.microsoft.com/office/drawing/2014/main" val="3303449355"/>
                    </a:ext>
                  </a:extLst>
                </a:gridCol>
                <a:gridCol w="597218">
                  <a:extLst>
                    <a:ext uri="{9D8B030D-6E8A-4147-A177-3AD203B41FA5}">
                      <a16:colId xmlns:a16="http://schemas.microsoft.com/office/drawing/2014/main" val="667019187"/>
                    </a:ext>
                  </a:extLst>
                </a:gridCol>
                <a:gridCol w="2120164">
                  <a:extLst>
                    <a:ext uri="{9D8B030D-6E8A-4147-A177-3AD203B41FA5}">
                      <a16:colId xmlns:a16="http://schemas.microsoft.com/office/drawing/2014/main" val="4101272219"/>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4070326857"/>
                  </a:ext>
                </a:extLst>
              </a:tr>
              <a:tr h="0">
                <a:tc>
                  <a:txBody>
                    <a:bodyPr/>
                    <a:lstStyle/>
                    <a:p>
                      <a:pPr algn="ctr" fontAlgn="t"/>
                      <a:r>
                        <a:rPr lang="en-GB" sz="800" b="1" kern="1200" dirty="0">
                          <a:solidFill>
                            <a:schemeClr val="lt1"/>
                          </a:solidFill>
                          <a:latin typeface="+mn-lt"/>
                          <a:ea typeface="+mn-ea"/>
                          <a:cs typeface="+mn-cs"/>
                        </a:rPr>
                        <a:t>970040</a:t>
                      </a:r>
                    </a:p>
                  </a:txBody>
                  <a:tcPr marL="48003" marR="48003" marT="0" marB="0" anchor="ctr"/>
                </a:tc>
                <a:tc>
                  <a:txBody>
                    <a:bodyPr/>
                    <a:lstStyle/>
                    <a:p>
                      <a:pPr algn="l"/>
                      <a:r>
                        <a:rPr lang="en-IN" sz="900" b="1" kern="1200" dirty="0">
                          <a:solidFill>
                            <a:schemeClr val="dk1"/>
                          </a:solidFill>
                          <a:latin typeface="+mn-lt"/>
                          <a:ea typeface="+mn-ea"/>
                          <a:cs typeface="+mn-cs"/>
                        </a:rPr>
                        <a:t>Application Architecture for enabling Edge Applications Phase 2</a:t>
                      </a:r>
                    </a:p>
                  </a:txBody>
                  <a:tcPr marL="121931" marR="121931" marT="60853" marB="60853" anchor="ctr"/>
                </a:tc>
                <a:tc>
                  <a:txBody>
                    <a:bodyPr/>
                    <a:lstStyle/>
                    <a:p>
                      <a:pPr algn="ctr"/>
                      <a:r>
                        <a:rPr lang="en-GB" sz="800" kern="1200" dirty="0">
                          <a:solidFill>
                            <a:schemeClr val="dk1"/>
                          </a:solidFill>
                          <a:latin typeface="+mn-lt"/>
                          <a:ea typeface="+mn-ea"/>
                          <a:cs typeface="+mn-cs"/>
                        </a:rPr>
                        <a:t>EDGEAPP_Ph2</a:t>
                      </a:r>
                    </a:p>
                  </a:txBody>
                  <a:tcPr marL="121931" marR="121931" marT="60853" marB="60853" anchor="ctr"/>
                </a:tc>
                <a:tc>
                  <a:txBody>
                    <a:bodyPr/>
                    <a:lstStyle/>
                    <a:p>
                      <a:pPr algn="ctr" fontAlgn="t"/>
                      <a:r>
                        <a:rPr lang="en-GB" sz="800" kern="1200" dirty="0">
                          <a:solidFill>
                            <a:schemeClr val="dk1"/>
                          </a:solidFill>
                          <a:latin typeface="+mn-lt"/>
                          <a:ea typeface="+mn-ea"/>
                          <a:cs typeface="+mn-cs"/>
                        </a:rPr>
                        <a:t>Jun-2023</a:t>
                      </a:r>
                    </a:p>
                  </a:txBody>
                  <a:tcPr marL="48003" marR="48003" marT="0" marB="0" anchor="ctr"/>
                </a:tc>
                <a:tc>
                  <a:txBody>
                    <a:bodyPr/>
                    <a:lstStyle/>
                    <a:p>
                      <a:pPr algn="ctr" fontAlgn="t"/>
                      <a:r>
                        <a:rPr lang="en-GB" sz="800" kern="1200" dirty="0">
                          <a:solidFill>
                            <a:schemeClr val="dk1"/>
                          </a:solidFill>
                          <a:latin typeface="+mn-lt"/>
                          <a:ea typeface="+mn-ea"/>
                          <a:cs typeface="+mn-cs"/>
                        </a:rPr>
                        <a:t>30%</a:t>
                      </a:r>
                    </a:p>
                  </a:txBody>
                  <a:tcPr marL="48003" marR="48003" marT="0" marB="0" anchor="ctr"/>
                </a:tc>
                <a:tc>
                  <a:txBody>
                    <a:bodyPr/>
                    <a:lstStyle/>
                    <a:p>
                      <a:pPr algn="ctr" fontAlgn="t"/>
                      <a:r>
                        <a:rPr lang="en-US" sz="800" dirty="0">
                          <a:hlinkClick r:id="rId2"/>
                        </a:rPr>
                        <a:t>SP-220917</a:t>
                      </a:r>
                      <a:endParaRPr lang="en-GB" sz="800" kern="1200" dirty="0">
                        <a:solidFill>
                          <a:schemeClr val="dk1"/>
                        </a:solidFill>
                        <a:latin typeface="+mn-lt"/>
                        <a:ea typeface="+mn-ea"/>
                        <a:cs typeface="+mn-cs"/>
                      </a:endParaRPr>
                    </a:p>
                  </a:txBody>
                  <a:tcPr marL="48003" marR="48003" marT="0" marB="0" anchor="ctr"/>
                </a:tc>
                <a:tc>
                  <a:txBody>
                    <a:bodyPr/>
                    <a:lstStyle/>
                    <a:p>
                      <a:pPr algn="ctr">
                        <a:lnSpc>
                          <a:spcPct val="107000"/>
                        </a:lnSpc>
                        <a:spcAft>
                          <a:spcPts val="800"/>
                        </a:spcAft>
                      </a:pPr>
                      <a:r>
                        <a:rPr lang="en-GB" sz="800" kern="1200" dirty="0">
                          <a:solidFill>
                            <a:srgbClr val="FF0000"/>
                          </a:solidFill>
                          <a:latin typeface="+mn-lt"/>
                          <a:ea typeface="+mn-ea"/>
                          <a:cs typeface="+mn-cs"/>
                        </a:rPr>
                        <a:t>70%</a:t>
                      </a:r>
                    </a:p>
                  </a:txBody>
                  <a:tcPr marL="48003" marR="48003" marT="0" marB="0" anchor="ctr"/>
                </a:tc>
                <a:tc>
                  <a:txBody>
                    <a:bodyPr/>
                    <a:lstStyle/>
                    <a:p>
                      <a:pPr>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3114105507"/>
                  </a:ext>
                </a:extLst>
              </a:tr>
            </a:tbl>
          </a:graphicData>
        </a:graphic>
      </p:graphicFrame>
      <p:sp>
        <p:nvSpPr>
          <p:cNvPr id="3" name="Content Placeholder 7">
            <a:extLst>
              <a:ext uri="{FF2B5EF4-FFF2-40B4-BE49-F238E27FC236}">
                <a16:creationId xmlns:a16="http://schemas.microsoft.com/office/drawing/2014/main" id="{7728048E-38A1-2E06-4446-14C163C64BA2}"/>
              </a:ext>
            </a:extLst>
          </p:cNvPr>
          <p:cNvSpPr txBox="1">
            <a:spLocks/>
          </p:cNvSpPr>
          <p:nvPr/>
        </p:nvSpPr>
        <p:spPr>
          <a:xfrm>
            <a:off x="647700" y="2342014"/>
            <a:ext cx="7298436" cy="3683882"/>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800" kern="0" dirty="0"/>
              <a:t>SA6#52-Bis-e: 22 CRs agreed</a:t>
            </a:r>
          </a:p>
          <a:p>
            <a:pPr lvl="1">
              <a:spcBef>
                <a:spcPts val="0"/>
              </a:spcBef>
              <a:spcAft>
                <a:spcPts val="0"/>
              </a:spcAft>
              <a:defRPr/>
            </a:pPr>
            <a:r>
              <a:rPr lang="en-US" altLang="zh-CN" sz="1800" kern="0" dirty="0"/>
              <a:t>SA6#53: 30 CRs agreed</a:t>
            </a:r>
          </a:p>
          <a:p>
            <a:pPr lvl="1">
              <a:spcBef>
                <a:spcPts val="0"/>
              </a:spcBef>
              <a:spcAft>
                <a:spcPts val="0"/>
              </a:spcAft>
              <a:defRPr/>
            </a:pPr>
            <a:r>
              <a:rPr lang="en-IN" altLang="zh-CN" sz="1800" kern="0" dirty="0">
                <a:solidFill>
                  <a:srgbClr val="00B050"/>
                </a:solidFill>
              </a:rPr>
              <a:t>Good progress </a:t>
            </a:r>
            <a:r>
              <a:rPr lang="en-IN" altLang="zh-CN" sz="1800" kern="0" dirty="0"/>
              <a:t>to bring solutions to the normative work for multiple KIs (See table for KI details)</a:t>
            </a:r>
          </a:p>
          <a:p>
            <a:pPr lvl="1">
              <a:spcBef>
                <a:spcPts val="0"/>
              </a:spcBef>
              <a:spcAft>
                <a:spcPts val="0"/>
              </a:spcAft>
              <a:defRPr/>
            </a:pPr>
            <a:r>
              <a:rPr lang="en-IN" altLang="zh-CN" sz="1800" kern="0" dirty="0"/>
              <a:t>Discussion on solutions related to KIs: 5, 17, 23</a:t>
            </a:r>
            <a:endParaRPr lang="en-US" altLang="zh-CN" sz="1800" kern="0" dirty="0"/>
          </a:p>
          <a:p>
            <a:pPr>
              <a:spcBef>
                <a:spcPts val="0"/>
              </a:spcBef>
              <a:spcAft>
                <a:spcPts val="0"/>
              </a:spcAft>
              <a:defRPr/>
            </a:pPr>
            <a:r>
              <a:rPr lang="en-US" sz="2000" kern="0" dirty="0"/>
              <a:t>RAN impacts and dependencies:</a:t>
            </a:r>
            <a:endParaRPr lang="en-US" sz="1400" kern="0" dirty="0"/>
          </a:p>
          <a:p>
            <a:pPr marL="457200" lvl="1" indent="0">
              <a:spcBef>
                <a:spcPts val="0"/>
              </a:spcBef>
              <a:spcAft>
                <a:spcPts val="0"/>
              </a:spcAft>
              <a:buNone/>
              <a:defRPr/>
            </a:pPr>
            <a:r>
              <a:rPr lang="en-US" altLang="zh-CN" sz="2000" kern="0" dirty="0"/>
              <a:t>None Identified</a:t>
            </a:r>
          </a:p>
          <a:p>
            <a:pPr>
              <a:spcBef>
                <a:spcPts val="0"/>
              </a:spcBef>
              <a:spcAft>
                <a:spcPts val="0"/>
              </a:spcAft>
              <a:defRPr/>
            </a:pPr>
            <a:r>
              <a:rPr lang="de-DE" sz="2000" kern="0" dirty="0"/>
              <a:t>Next steps:</a:t>
            </a:r>
          </a:p>
          <a:p>
            <a:pPr lvl="1">
              <a:spcBef>
                <a:spcPts val="0"/>
              </a:spcBef>
              <a:spcAft>
                <a:spcPts val="0"/>
              </a:spcAft>
              <a:defRPr/>
            </a:pPr>
            <a:r>
              <a:rPr lang="en-US" altLang="zh-CN" sz="2000" dirty="0">
                <a:solidFill>
                  <a:srgbClr val="0070C0"/>
                </a:solidFill>
                <a:ea typeface="+mn-ea"/>
                <a:cs typeface="+mn-cs"/>
              </a:rPr>
              <a:t>To progress </a:t>
            </a:r>
            <a:r>
              <a:rPr lang="en-US" altLang="zh-CN" sz="2000" kern="0" dirty="0"/>
              <a:t>on solutions for KIs: 5, 17</a:t>
            </a:r>
          </a:p>
          <a:p>
            <a:pPr lvl="1">
              <a:spcBef>
                <a:spcPts val="0"/>
              </a:spcBef>
              <a:spcAft>
                <a:spcPts val="0"/>
              </a:spcAft>
              <a:defRPr/>
            </a:pPr>
            <a:r>
              <a:rPr lang="en-US" altLang="zh-CN" sz="2000" kern="0" dirty="0">
                <a:solidFill>
                  <a:srgbClr val="92D050"/>
                </a:solidFill>
              </a:rPr>
              <a:t>To improve </a:t>
            </a:r>
            <a:r>
              <a:rPr lang="en-US" altLang="zh-CN" sz="2000" kern="0" dirty="0"/>
              <a:t>solutions</a:t>
            </a:r>
            <a:r>
              <a:rPr lang="en-US" altLang="zh-CN" sz="2000" kern="0" dirty="0">
                <a:solidFill>
                  <a:srgbClr val="92D050"/>
                </a:solidFill>
              </a:rPr>
              <a:t> </a:t>
            </a:r>
            <a:r>
              <a:rPr lang="en-US" altLang="zh-CN" sz="2000" kern="0" dirty="0"/>
              <a:t>for KIs: 6, 10, 22</a:t>
            </a:r>
          </a:p>
          <a:p>
            <a:pPr lvl="1">
              <a:spcBef>
                <a:spcPts val="0"/>
              </a:spcBef>
              <a:spcAft>
                <a:spcPts val="0"/>
              </a:spcAft>
              <a:defRPr/>
            </a:pPr>
            <a:r>
              <a:rPr lang="en-US" altLang="zh-CN" sz="2000" kern="0" dirty="0">
                <a:solidFill>
                  <a:srgbClr val="FFC000"/>
                </a:solidFill>
              </a:rPr>
              <a:t>To provide </a:t>
            </a:r>
            <a:r>
              <a:rPr lang="en-US" altLang="zh-CN" sz="2000" kern="0" dirty="0"/>
              <a:t>normative solutions for KIs: 13, 20, 23, 24</a:t>
            </a:r>
          </a:p>
        </p:txBody>
      </p:sp>
      <p:graphicFrame>
        <p:nvGraphicFramePr>
          <p:cNvPr id="6" name="Table 5"/>
          <p:cNvGraphicFramePr>
            <a:graphicFrameLocks noGrp="1"/>
          </p:cNvGraphicFramePr>
          <p:nvPr/>
        </p:nvGraphicFramePr>
        <p:xfrm>
          <a:off x="8176372" y="2077382"/>
          <a:ext cx="3670300" cy="4572000"/>
        </p:xfrm>
        <a:graphic>
          <a:graphicData uri="http://schemas.openxmlformats.org/drawingml/2006/table">
            <a:tbl>
              <a:tblPr>
                <a:tableStyleId>{5C22544A-7EE6-4342-B048-85BDC9FD1C3A}</a:tableStyleId>
              </a:tblPr>
              <a:tblGrid>
                <a:gridCol w="482600">
                  <a:extLst>
                    <a:ext uri="{9D8B030D-6E8A-4147-A177-3AD203B41FA5}">
                      <a16:colId xmlns:a16="http://schemas.microsoft.com/office/drawing/2014/main" val="3161319496"/>
                    </a:ext>
                  </a:extLst>
                </a:gridCol>
                <a:gridCol w="3187700">
                  <a:extLst>
                    <a:ext uri="{9D8B030D-6E8A-4147-A177-3AD203B41FA5}">
                      <a16:colId xmlns:a16="http://schemas.microsoft.com/office/drawing/2014/main" val="1611559050"/>
                    </a:ext>
                  </a:extLst>
                </a:gridCol>
              </a:tblGrid>
              <a:tr h="182880">
                <a:tc>
                  <a:txBody>
                    <a:bodyPr/>
                    <a:lstStyle/>
                    <a:p>
                      <a:pPr algn="l" fontAlgn="b"/>
                      <a:r>
                        <a:rPr lang="en-IN" sz="1100" b="1" i="1" u="none" strike="noStrike">
                          <a:solidFill>
                            <a:srgbClr val="7030A0"/>
                          </a:solidFill>
                          <a:effectLst/>
                        </a:rPr>
                        <a:t>KI #</a:t>
                      </a:r>
                      <a:endParaRPr lang="en-IN" sz="1100" b="1" i="1" u="none" strike="noStrike">
                        <a:solidFill>
                          <a:srgbClr val="7030A0"/>
                        </a:solidFill>
                        <a:effectLst/>
                        <a:latin typeface="Calibri" panose="020F0502020204030204" pitchFamily="34" charset="0"/>
                      </a:endParaRPr>
                    </a:p>
                  </a:txBody>
                  <a:tcPr marL="7620" marR="7620" marT="7620" marB="0" anchor="b"/>
                </a:tc>
                <a:tc>
                  <a:txBody>
                    <a:bodyPr/>
                    <a:lstStyle/>
                    <a:p>
                      <a:pPr algn="l" fontAlgn="b"/>
                      <a:r>
                        <a:rPr lang="en-IN" sz="1100" b="1" i="1" u="none" strike="noStrike" dirty="0">
                          <a:solidFill>
                            <a:srgbClr val="7030A0"/>
                          </a:solidFill>
                          <a:effectLst/>
                        </a:rPr>
                        <a:t>Title / WID Objectives</a:t>
                      </a:r>
                      <a:endParaRPr lang="en-IN" sz="1100" b="1" i="1" u="none" strike="noStrike" dirty="0">
                        <a:solidFill>
                          <a:srgbClr val="7030A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806800438"/>
                  </a:ext>
                </a:extLst>
              </a:tr>
              <a:tr h="182880">
                <a:tc>
                  <a:txBody>
                    <a:bodyPr/>
                    <a:lstStyle/>
                    <a:p>
                      <a:pPr algn="l" fontAlgn="b"/>
                      <a:r>
                        <a:rPr lang="en-IN" sz="1100" u="none" strike="noStrike">
                          <a:effectLst/>
                        </a:rPr>
                        <a:t>1</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a:solidFill>
                            <a:srgbClr val="00B050"/>
                          </a:solidFill>
                          <a:effectLst/>
                        </a:rPr>
                        <a:t>Enhanced notification service to the EEC</a:t>
                      </a:r>
                      <a:endParaRPr lang="en-IN" sz="1100" b="0" i="0" u="none" strike="noStrike">
                        <a:solidFill>
                          <a:srgbClr val="00B05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875457127"/>
                  </a:ext>
                </a:extLst>
              </a:tr>
              <a:tr h="182880">
                <a:tc>
                  <a:txBody>
                    <a:bodyPr/>
                    <a:lstStyle/>
                    <a:p>
                      <a:pPr algn="l" fontAlgn="b"/>
                      <a:r>
                        <a:rPr lang="en-IN" sz="1100" u="none" strike="noStrike">
                          <a:effectLst/>
                        </a:rPr>
                        <a:t>2</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a:solidFill>
                            <a:srgbClr val="00B050"/>
                          </a:solidFill>
                          <a:effectLst/>
                        </a:rPr>
                        <a:t>Enablement of Service APIs exposed by EAS</a:t>
                      </a:r>
                      <a:endParaRPr lang="en-IN" sz="1100" b="0" i="0" u="none" strike="noStrike">
                        <a:solidFill>
                          <a:srgbClr val="00B05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638025539"/>
                  </a:ext>
                </a:extLst>
              </a:tr>
              <a:tr h="182880">
                <a:tc>
                  <a:txBody>
                    <a:bodyPr/>
                    <a:lstStyle/>
                    <a:p>
                      <a:pPr algn="l" fontAlgn="b"/>
                      <a:r>
                        <a:rPr lang="en-IN" sz="1100" u="none" strike="noStrike">
                          <a:effectLst/>
                        </a:rPr>
                        <a:t>3</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a:solidFill>
                            <a:srgbClr val="00B050"/>
                          </a:solidFill>
                          <a:effectLst/>
                        </a:rPr>
                        <a:t>Enhancements to service continuity planning</a:t>
                      </a:r>
                      <a:endParaRPr lang="en-IN" sz="1100" b="0" i="0" u="none" strike="noStrike">
                        <a:solidFill>
                          <a:srgbClr val="00B05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702577845"/>
                  </a:ext>
                </a:extLst>
              </a:tr>
              <a:tr h="182880">
                <a:tc>
                  <a:txBody>
                    <a:bodyPr/>
                    <a:lstStyle/>
                    <a:p>
                      <a:pPr algn="l" fontAlgn="b"/>
                      <a:r>
                        <a:rPr lang="en-IN" sz="1100" u="none" strike="noStrike">
                          <a:effectLst/>
                        </a:rPr>
                        <a:t>4</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a:solidFill>
                            <a:srgbClr val="00B050"/>
                          </a:solidFill>
                          <a:effectLst/>
                        </a:rPr>
                        <a:t>EDGE-5</a:t>
                      </a:r>
                      <a:endParaRPr lang="en-IN" sz="1100" b="0" i="0" u="none" strike="noStrike">
                        <a:solidFill>
                          <a:srgbClr val="00B05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516533451"/>
                  </a:ext>
                </a:extLst>
              </a:tr>
              <a:tr h="182880">
                <a:tc>
                  <a:txBody>
                    <a:bodyPr/>
                    <a:lstStyle/>
                    <a:p>
                      <a:pPr algn="l" fontAlgn="b"/>
                      <a:r>
                        <a:rPr lang="en-IN" sz="1100" u="none" strike="noStrike">
                          <a:effectLst/>
                        </a:rPr>
                        <a:t>5</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dirty="0">
                          <a:solidFill>
                            <a:srgbClr val="0070C0"/>
                          </a:solidFill>
                          <a:effectLst/>
                        </a:rPr>
                        <a:t>Alignment of EDGEAPP and ETSI MEC</a:t>
                      </a:r>
                      <a:endParaRPr lang="en-IN" sz="1100" b="0" i="0" u="none" strike="noStrike" dirty="0">
                        <a:solidFill>
                          <a:srgbClr val="0070C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397446288"/>
                  </a:ext>
                </a:extLst>
              </a:tr>
              <a:tr h="182880">
                <a:tc>
                  <a:txBody>
                    <a:bodyPr/>
                    <a:lstStyle/>
                    <a:p>
                      <a:pPr algn="l" fontAlgn="b"/>
                      <a:r>
                        <a:rPr lang="en-IN" sz="1100" u="none" strike="noStrike">
                          <a:effectLst/>
                        </a:rPr>
                        <a:t>6</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dirty="0">
                          <a:solidFill>
                            <a:schemeClr val="accent3">
                              <a:lumMod val="75000"/>
                            </a:schemeClr>
                          </a:solidFill>
                          <a:effectLst/>
                        </a:rPr>
                        <a:t>Edge services support across ECSPs</a:t>
                      </a:r>
                      <a:endParaRPr lang="en-IN" sz="1100" b="0" i="0" u="none" strike="noStrike" dirty="0">
                        <a:solidFill>
                          <a:schemeClr val="accent3">
                            <a:lumMod val="75000"/>
                          </a:schemeClr>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657630733"/>
                  </a:ext>
                </a:extLst>
              </a:tr>
              <a:tr h="182880">
                <a:tc>
                  <a:txBody>
                    <a:bodyPr/>
                    <a:lstStyle/>
                    <a:p>
                      <a:pPr algn="l" fontAlgn="b"/>
                      <a:r>
                        <a:rPr lang="en-IN" sz="1100" u="none" strike="noStrike">
                          <a:effectLst/>
                        </a:rPr>
                        <a:t>7</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a:solidFill>
                            <a:srgbClr val="00B050"/>
                          </a:solidFill>
                          <a:effectLst/>
                        </a:rPr>
                        <a:t>Application traffic filter exposure</a:t>
                      </a:r>
                      <a:endParaRPr lang="en-IN" sz="1100" b="0" i="0" u="none" strike="noStrike">
                        <a:solidFill>
                          <a:srgbClr val="00B05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896817987"/>
                  </a:ext>
                </a:extLst>
              </a:tr>
              <a:tr h="182880">
                <a:tc>
                  <a:txBody>
                    <a:bodyPr/>
                    <a:lstStyle/>
                    <a:p>
                      <a:pPr algn="l" fontAlgn="b"/>
                      <a:r>
                        <a:rPr lang="en-IN" sz="1100" u="none" strike="noStrike">
                          <a:effectLst/>
                        </a:rPr>
                        <a:t>8</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a:solidFill>
                            <a:srgbClr val="00B050"/>
                          </a:solidFill>
                          <a:effectLst/>
                        </a:rPr>
                        <a:t>EAS selection synchronization</a:t>
                      </a:r>
                      <a:endParaRPr lang="en-IN" sz="1100" b="0" i="0" u="none" strike="noStrike">
                        <a:solidFill>
                          <a:srgbClr val="00B05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800898998"/>
                  </a:ext>
                </a:extLst>
              </a:tr>
              <a:tr h="182880">
                <a:tc>
                  <a:txBody>
                    <a:bodyPr/>
                    <a:lstStyle/>
                    <a:p>
                      <a:pPr algn="l" fontAlgn="b"/>
                      <a:r>
                        <a:rPr lang="en-IN" sz="1100" u="none" strike="noStrike">
                          <a:effectLst/>
                        </a:rPr>
                        <a:t>9</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a:solidFill>
                            <a:srgbClr val="00B050"/>
                          </a:solidFill>
                          <a:effectLst/>
                        </a:rPr>
                        <a:t>Enhancement of dynamic EAS instantiation triggering</a:t>
                      </a:r>
                      <a:endParaRPr lang="en-IN" sz="1100" b="0" i="0" u="none" strike="noStrike">
                        <a:solidFill>
                          <a:srgbClr val="00B05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533672764"/>
                  </a:ext>
                </a:extLst>
              </a:tr>
              <a:tr h="182880">
                <a:tc>
                  <a:txBody>
                    <a:bodyPr/>
                    <a:lstStyle/>
                    <a:p>
                      <a:pPr algn="l" fontAlgn="b"/>
                      <a:r>
                        <a:rPr lang="en-IN" sz="1100" u="none" strike="noStrike">
                          <a:effectLst/>
                        </a:rPr>
                        <a:t>10</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dirty="0">
                          <a:solidFill>
                            <a:schemeClr val="accent3">
                              <a:lumMod val="75000"/>
                            </a:schemeClr>
                          </a:solidFill>
                          <a:effectLst/>
                        </a:rPr>
                        <a:t>Support for roaming </a:t>
                      </a:r>
                      <a:r>
                        <a:rPr lang="en-IN" sz="1100" u="none" strike="noStrike" dirty="0" err="1">
                          <a:solidFill>
                            <a:schemeClr val="accent3">
                              <a:lumMod val="75000"/>
                            </a:schemeClr>
                          </a:solidFill>
                          <a:effectLst/>
                        </a:rPr>
                        <a:t>Ues</a:t>
                      </a:r>
                      <a:endParaRPr lang="en-IN" sz="1100" b="0" i="0" u="none" strike="noStrike" dirty="0">
                        <a:solidFill>
                          <a:schemeClr val="accent3">
                            <a:lumMod val="75000"/>
                          </a:schemeClr>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53323504"/>
                  </a:ext>
                </a:extLst>
              </a:tr>
              <a:tr h="182880">
                <a:tc>
                  <a:txBody>
                    <a:bodyPr/>
                    <a:lstStyle/>
                    <a:p>
                      <a:pPr algn="l" fontAlgn="b"/>
                      <a:r>
                        <a:rPr lang="en-IN" sz="1100" u="none" strike="noStrike">
                          <a:effectLst/>
                        </a:rPr>
                        <a:t>11</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dirty="0">
                          <a:solidFill>
                            <a:srgbClr val="00B050"/>
                          </a:solidFill>
                          <a:effectLst/>
                        </a:rPr>
                        <a:t>ACR between EAS and Cloud Application Server</a:t>
                      </a:r>
                      <a:endParaRPr lang="en-IN" sz="1100" b="0" i="0" u="none" strike="noStrike" dirty="0">
                        <a:solidFill>
                          <a:srgbClr val="00B05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4199979274"/>
                  </a:ext>
                </a:extLst>
              </a:tr>
              <a:tr h="182880">
                <a:tc>
                  <a:txBody>
                    <a:bodyPr/>
                    <a:lstStyle/>
                    <a:p>
                      <a:pPr algn="l" fontAlgn="b"/>
                      <a:r>
                        <a:rPr lang="en-IN" sz="1100" u="none" strike="noStrike">
                          <a:effectLst/>
                        </a:rPr>
                        <a:t>12</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dirty="0">
                          <a:solidFill>
                            <a:srgbClr val="00B050"/>
                          </a:solidFill>
                          <a:effectLst/>
                        </a:rPr>
                        <a:t>EEL service differentiation</a:t>
                      </a:r>
                      <a:endParaRPr lang="en-IN" sz="1100" b="0" i="0" u="none" strike="noStrike" dirty="0">
                        <a:solidFill>
                          <a:srgbClr val="00B05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493691830"/>
                  </a:ext>
                </a:extLst>
              </a:tr>
              <a:tr h="182880">
                <a:tc>
                  <a:txBody>
                    <a:bodyPr/>
                    <a:lstStyle/>
                    <a:p>
                      <a:pPr algn="l" fontAlgn="b"/>
                      <a:r>
                        <a:rPr lang="en-IN" sz="1100" u="none" strike="noStrike">
                          <a:effectLst/>
                        </a:rPr>
                        <a:t>13</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dirty="0">
                          <a:solidFill>
                            <a:srgbClr val="FFC000"/>
                          </a:solidFill>
                          <a:effectLst/>
                        </a:rPr>
                        <a:t>Edge enabler layer support for EAS synchronization</a:t>
                      </a:r>
                      <a:endParaRPr lang="en-IN" sz="1100" b="0" i="0" u="none" strike="noStrike" dirty="0">
                        <a:solidFill>
                          <a:srgbClr val="FFC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23223841"/>
                  </a:ext>
                </a:extLst>
              </a:tr>
              <a:tr h="182880">
                <a:tc>
                  <a:txBody>
                    <a:bodyPr/>
                    <a:lstStyle/>
                    <a:p>
                      <a:pPr algn="l" fontAlgn="b"/>
                      <a:r>
                        <a:rPr lang="en-IN" sz="1100" u="none" strike="noStrike">
                          <a:effectLst/>
                        </a:rPr>
                        <a:t>14</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dirty="0">
                          <a:solidFill>
                            <a:srgbClr val="00B050"/>
                          </a:solidFill>
                          <a:effectLst/>
                        </a:rPr>
                        <a:t>Application traffic influence for initially selected EAS</a:t>
                      </a:r>
                      <a:endParaRPr lang="en-IN" sz="1100" b="0" i="0" u="none" strike="noStrike" dirty="0">
                        <a:solidFill>
                          <a:srgbClr val="00B05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76676297"/>
                  </a:ext>
                </a:extLst>
              </a:tr>
              <a:tr h="182880">
                <a:tc>
                  <a:txBody>
                    <a:bodyPr/>
                    <a:lstStyle/>
                    <a:p>
                      <a:pPr algn="l" fontAlgn="b"/>
                      <a:r>
                        <a:rPr lang="en-IN" sz="1100" u="none" strike="noStrike">
                          <a:effectLst/>
                        </a:rPr>
                        <a:t>15</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dirty="0">
                          <a:solidFill>
                            <a:srgbClr val="00B050"/>
                          </a:solidFill>
                          <a:effectLst/>
                        </a:rPr>
                        <a:t>Support of constrained devices for Edge</a:t>
                      </a:r>
                      <a:endParaRPr lang="en-IN" sz="1100" b="0" i="0" u="none" strike="noStrike" dirty="0">
                        <a:solidFill>
                          <a:srgbClr val="00B05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607902876"/>
                  </a:ext>
                </a:extLst>
              </a:tr>
              <a:tr h="182880">
                <a:tc>
                  <a:txBody>
                    <a:bodyPr/>
                    <a:lstStyle/>
                    <a:p>
                      <a:pPr algn="l" fontAlgn="b"/>
                      <a:r>
                        <a:rPr lang="en-IN" sz="1100" u="none" strike="noStrike">
                          <a:effectLst/>
                        </a:rPr>
                        <a:t>16</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dirty="0">
                          <a:solidFill>
                            <a:srgbClr val="00B050"/>
                          </a:solidFill>
                          <a:effectLst/>
                        </a:rPr>
                        <a:t>support of NAT deployed within the edge data network</a:t>
                      </a:r>
                      <a:endParaRPr lang="en-IN" sz="1100" b="0" i="0" u="none" strike="noStrike" dirty="0">
                        <a:solidFill>
                          <a:srgbClr val="00B05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454287758"/>
                  </a:ext>
                </a:extLst>
              </a:tr>
              <a:tr h="182880">
                <a:tc>
                  <a:txBody>
                    <a:bodyPr/>
                    <a:lstStyle/>
                    <a:p>
                      <a:pPr algn="l" fontAlgn="b"/>
                      <a:r>
                        <a:rPr lang="en-IN" sz="1100" u="none" strike="noStrike">
                          <a:effectLst/>
                        </a:rPr>
                        <a:t>17</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dirty="0">
                          <a:solidFill>
                            <a:srgbClr val="0070C0"/>
                          </a:solidFill>
                          <a:effectLst/>
                        </a:rPr>
                        <a:t>Discovery of a common EAS</a:t>
                      </a:r>
                      <a:endParaRPr lang="en-IN" sz="1100" b="0" i="0" u="none" strike="noStrike" dirty="0">
                        <a:solidFill>
                          <a:srgbClr val="0070C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4044212227"/>
                  </a:ext>
                </a:extLst>
              </a:tr>
              <a:tr h="182880">
                <a:tc>
                  <a:txBody>
                    <a:bodyPr/>
                    <a:lstStyle/>
                    <a:p>
                      <a:pPr algn="l" fontAlgn="b"/>
                      <a:r>
                        <a:rPr lang="en-IN" sz="1100" u="none" strike="noStrike">
                          <a:effectLst/>
                        </a:rPr>
                        <a:t>18</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a:solidFill>
                            <a:srgbClr val="00B050"/>
                          </a:solidFill>
                          <a:effectLst/>
                        </a:rPr>
                        <a:t>Linkage between EASs</a:t>
                      </a:r>
                      <a:endParaRPr lang="en-IN" sz="1100" b="0" i="0" u="none" strike="noStrike">
                        <a:solidFill>
                          <a:srgbClr val="00B05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870090324"/>
                  </a:ext>
                </a:extLst>
              </a:tr>
              <a:tr h="182880">
                <a:tc>
                  <a:txBody>
                    <a:bodyPr/>
                    <a:lstStyle/>
                    <a:p>
                      <a:pPr algn="l" fontAlgn="b"/>
                      <a:r>
                        <a:rPr lang="en-IN" sz="1100" u="none" strike="noStrike">
                          <a:effectLst/>
                        </a:rPr>
                        <a:t>19</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dirty="0">
                          <a:solidFill>
                            <a:srgbClr val="00B050"/>
                          </a:solidFill>
                          <a:effectLst/>
                        </a:rPr>
                        <a:t>ACR scenario combination</a:t>
                      </a:r>
                      <a:endParaRPr lang="en-IN" sz="1100" b="0" i="0" u="none" strike="noStrike" dirty="0">
                        <a:solidFill>
                          <a:srgbClr val="00B05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127576070"/>
                  </a:ext>
                </a:extLst>
              </a:tr>
              <a:tr h="182880">
                <a:tc>
                  <a:txBody>
                    <a:bodyPr/>
                    <a:lstStyle/>
                    <a:p>
                      <a:pPr algn="l" fontAlgn="b"/>
                      <a:r>
                        <a:rPr lang="en-IN" sz="1100" u="none" strike="noStrike">
                          <a:effectLst/>
                        </a:rPr>
                        <a:t>20</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dirty="0">
                          <a:solidFill>
                            <a:srgbClr val="FFC000"/>
                          </a:solidFill>
                          <a:effectLst/>
                        </a:rPr>
                        <a:t>Method of supporting federated EAS service</a:t>
                      </a:r>
                      <a:endParaRPr lang="en-IN" sz="1100" b="0" i="0" u="none" strike="noStrike" dirty="0">
                        <a:solidFill>
                          <a:srgbClr val="FFC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602906171"/>
                  </a:ext>
                </a:extLst>
              </a:tr>
              <a:tr h="182880">
                <a:tc>
                  <a:txBody>
                    <a:bodyPr/>
                    <a:lstStyle/>
                    <a:p>
                      <a:pPr algn="l" fontAlgn="b"/>
                      <a:r>
                        <a:rPr lang="en-IN" sz="1100" u="none" strike="noStrike">
                          <a:effectLst/>
                        </a:rPr>
                        <a:t>21</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dirty="0">
                          <a:solidFill>
                            <a:srgbClr val="00B050"/>
                          </a:solidFill>
                          <a:effectLst/>
                        </a:rPr>
                        <a:t>Simultaneously EAS connectivity in ACR</a:t>
                      </a:r>
                      <a:endParaRPr lang="en-IN" sz="1100" b="0" i="0" u="none" strike="noStrike" dirty="0">
                        <a:solidFill>
                          <a:srgbClr val="00B05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42975084"/>
                  </a:ext>
                </a:extLst>
              </a:tr>
              <a:tr h="182880">
                <a:tc>
                  <a:txBody>
                    <a:bodyPr/>
                    <a:lstStyle/>
                    <a:p>
                      <a:pPr algn="l" fontAlgn="b"/>
                      <a:r>
                        <a:rPr lang="en-IN" sz="1100" u="none" strike="noStrike">
                          <a:effectLst/>
                        </a:rPr>
                        <a:t>22</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dirty="0">
                          <a:solidFill>
                            <a:schemeClr val="accent3">
                              <a:lumMod val="75000"/>
                            </a:schemeClr>
                          </a:solidFill>
                          <a:effectLst/>
                        </a:rPr>
                        <a:t>EAS discovery in Edge Node sharing scenario</a:t>
                      </a:r>
                      <a:endParaRPr lang="en-IN" sz="1100" b="0" i="0" u="none" strike="noStrike" dirty="0">
                        <a:solidFill>
                          <a:schemeClr val="accent3">
                            <a:lumMod val="75000"/>
                          </a:schemeClr>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809058024"/>
                  </a:ext>
                </a:extLst>
              </a:tr>
              <a:tr h="182880">
                <a:tc>
                  <a:txBody>
                    <a:bodyPr/>
                    <a:lstStyle/>
                    <a:p>
                      <a:pPr algn="l" fontAlgn="b"/>
                      <a:r>
                        <a:rPr lang="en-IN" sz="1100" u="none" strike="noStrike">
                          <a:effectLst/>
                        </a:rPr>
                        <a:t>23</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dirty="0">
                          <a:solidFill>
                            <a:srgbClr val="FFC000"/>
                          </a:solidFill>
                          <a:effectLst/>
                        </a:rPr>
                        <a:t>Reliable Edge service</a:t>
                      </a:r>
                      <a:endParaRPr lang="en-IN" sz="1100" b="0" i="0" u="none" strike="noStrike" dirty="0">
                        <a:solidFill>
                          <a:srgbClr val="FFC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469669012"/>
                  </a:ext>
                </a:extLst>
              </a:tr>
              <a:tr h="182880">
                <a:tc>
                  <a:txBody>
                    <a:bodyPr/>
                    <a:lstStyle/>
                    <a:p>
                      <a:pPr algn="l" fontAlgn="b"/>
                      <a:r>
                        <a:rPr lang="en-IN" sz="1100" u="none" strike="noStrike">
                          <a:effectLst/>
                        </a:rPr>
                        <a:t>24</a:t>
                      </a:r>
                      <a:endParaRPr lang="en-IN"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IN" sz="1100" u="none" strike="noStrike" dirty="0">
                          <a:solidFill>
                            <a:srgbClr val="FFC000"/>
                          </a:solidFill>
                          <a:effectLst/>
                        </a:rPr>
                        <a:t>SEAL capability access for EEL support</a:t>
                      </a:r>
                      <a:endParaRPr lang="en-IN" sz="1100" b="0" i="0" u="none" strike="noStrike" dirty="0">
                        <a:solidFill>
                          <a:srgbClr val="FFC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487189668"/>
                  </a:ext>
                </a:extLst>
              </a:tr>
            </a:tbl>
          </a:graphicData>
        </a:graphic>
      </p:graphicFrame>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E5585AE-F0E2-27D1-0114-FBB37AACE2A5}"/>
              </a:ext>
            </a:extLst>
          </p:cNvPr>
          <p:cNvSpPr>
            <a:spLocks noGrp="1"/>
          </p:cNvSpPr>
          <p:nvPr>
            <p:ph type="title"/>
          </p:nvPr>
        </p:nvSpPr>
        <p:spPr>
          <a:xfrm>
            <a:off x="711200" y="499534"/>
            <a:ext cx="9103784" cy="982133"/>
          </a:xfrm>
        </p:spPr>
        <p:txBody>
          <a:bodyPr/>
          <a:lstStyle/>
          <a:p>
            <a:r>
              <a:rPr lang="en-GB" altLang="en-US" b="1" dirty="0"/>
              <a:t>EDGEAPP_EXT</a:t>
            </a:r>
          </a:p>
        </p:txBody>
      </p:sp>
      <p:graphicFrame>
        <p:nvGraphicFramePr>
          <p:cNvPr id="2" name="Table 1">
            <a:extLst>
              <a:ext uri="{FF2B5EF4-FFF2-40B4-BE49-F238E27FC236}">
                <a16:creationId xmlns:a16="http://schemas.microsoft.com/office/drawing/2014/main" id="{84DE5C4A-06C9-FA0C-8D1E-38A42FFB779B}"/>
              </a:ext>
            </a:extLst>
          </p:cNvPr>
          <p:cNvGraphicFramePr>
            <a:graphicFrameLocks noGrp="1"/>
          </p:cNvGraphicFramePr>
          <p:nvPr/>
        </p:nvGraphicFramePr>
        <p:xfrm>
          <a:off x="647700" y="1454150"/>
          <a:ext cx="11198972" cy="396177"/>
        </p:xfrm>
        <a:graphic>
          <a:graphicData uri="http://schemas.openxmlformats.org/drawingml/2006/table">
            <a:tbl>
              <a:tblPr firstRow="1" firstCol="1" bandRow="1">
                <a:tableStyleId>{F5AB1C69-6EDB-4FF4-983F-18BD219EF322}</a:tableStyleId>
              </a:tblPr>
              <a:tblGrid>
                <a:gridCol w="672297">
                  <a:extLst>
                    <a:ext uri="{9D8B030D-6E8A-4147-A177-3AD203B41FA5}">
                      <a16:colId xmlns:a16="http://schemas.microsoft.com/office/drawing/2014/main" val="3709593796"/>
                    </a:ext>
                  </a:extLst>
                </a:gridCol>
                <a:gridCol w="4574660">
                  <a:extLst>
                    <a:ext uri="{9D8B030D-6E8A-4147-A177-3AD203B41FA5}">
                      <a16:colId xmlns:a16="http://schemas.microsoft.com/office/drawing/2014/main" val="2181515226"/>
                    </a:ext>
                  </a:extLst>
                </a:gridCol>
                <a:gridCol w="1265960">
                  <a:extLst>
                    <a:ext uri="{9D8B030D-6E8A-4147-A177-3AD203B41FA5}">
                      <a16:colId xmlns:a16="http://schemas.microsoft.com/office/drawing/2014/main" val="556560426"/>
                    </a:ext>
                  </a:extLst>
                </a:gridCol>
                <a:gridCol w="822872">
                  <a:extLst>
                    <a:ext uri="{9D8B030D-6E8A-4147-A177-3AD203B41FA5}">
                      <a16:colId xmlns:a16="http://schemas.microsoft.com/office/drawing/2014/main" val="313620863"/>
                    </a:ext>
                  </a:extLst>
                </a:gridCol>
                <a:gridCol w="548583">
                  <a:extLst>
                    <a:ext uri="{9D8B030D-6E8A-4147-A177-3AD203B41FA5}">
                      <a16:colId xmlns:a16="http://schemas.microsoft.com/office/drawing/2014/main" val="909985420"/>
                    </a:ext>
                  </a:extLst>
                </a:gridCol>
                <a:gridCol w="597218">
                  <a:extLst>
                    <a:ext uri="{9D8B030D-6E8A-4147-A177-3AD203B41FA5}">
                      <a16:colId xmlns:a16="http://schemas.microsoft.com/office/drawing/2014/main" val="3303449355"/>
                    </a:ext>
                  </a:extLst>
                </a:gridCol>
                <a:gridCol w="597218">
                  <a:extLst>
                    <a:ext uri="{9D8B030D-6E8A-4147-A177-3AD203B41FA5}">
                      <a16:colId xmlns:a16="http://schemas.microsoft.com/office/drawing/2014/main" val="667019187"/>
                    </a:ext>
                  </a:extLst>
                </a:gridCol>
                <a:gridCol w="2120164">
                  <a:extLst>
                    <a:ext uri="{9D8B030D-6E8A-4147-A177-3AD203B41FA5}">
                      <a16:colId xmlns:a16="http://schemas.microsoft.com/office/drawing/2014/main" val="4101272219"/>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4070326857"/>
                  </a:ext>
                </a:extLst>
              </a:tr>
              <a:tr h="74371">
                <a:tc>
                  <a:txBody>
                    <a:bodyPr/>
                    <a:lstStyle/>
                    <a:p>
                      <a:pPr algn="ctr" fontAlgn="t"/>
                      <a:r>
                        <a:rPr lang="en-GB" sz="800" b="1" kern="1200" dirty="0">
                          <a:solidFill>
                            <a:schemeClr val="lt1"/>
                          </a:solidFill>
                          <a:latin typeface="+mn-lt"/>
                          <a:ea typeface="+mn-ea"/>
                          <a:cs typeface="+mn-cs"/>
                        </a:rPr>
                        <a:t>960011</a:t>
                      </a:r>
                    </a:p>
                  </a:txBody>
                  <a:tcPr marL="12700" marR="12700" marT="12708" marB="0" anchor="ctr"/>
                </a:tc>
                <a:tc>
                  <a:txBody>
                    <a:bodyPr/>
                    <a:lstStyle/>
                    <a:p>
                      <a:pPr marL="0" indent="0" algn="l" fontAlgn="t"/>
                      <a:r>
                        <a:rPr lang="en-US" sz="900" b="1" kern="1200" dirty="0">
                          <a:solidFill>
                            <a:schemeClr val="dk1"/>
                          </a:solidFill>
                          <a:latin typeface="+mn-lt"/>
                          <a:ea typeface="+mn-ea"/>
                          <a:cs typeface="+mn-cs"/>
                        </a:rPr>
                        <a:t>Edge Application Standards in 3GPP and alignment with External Organizations</a:t>
                      </a:r>
                    </a:p>
                  </a:txBody>
                  <a:tcPr marL="48003" marR="48003" marT="0" marB="0" anchor="ctr"/>
                </a:tc>
                <a:tc>
                  <a:txBody>
                    <a:bodyPr/>
                    <a:lstStyle/>
                    <a:p>
                      <a:pPr marL="0" indent="0" algn="ctr" fontAlgn="t"/>
                      <a:r>
                        <a:rPr lang="en-GB" sz="800" kern="1200" dirty="0">
                          <a:solidFill>
                            <a:schemeClr val="dk1"/>
                          </a:solidFill>
                          <a:latin typeface="+mn-lt"/>
                          <a:ea typeface="+mn-ea"/>
                          <a:cs typeface="+mn-cs"/>
                        </a:rPr>
                        <a:t>EDGEAPP_EXT</a:t>
                      </a:r>
                    </a:p>
                  </a:txBody>
                  <a:tcPr marL="48003" marR="48003" marT="0" marB="0" anchor="ctr"/>
                </a:tc>
                <a:tc>
                  <a:txBody>
                    <a:bodyPr/>
                    <a:lstStyle/>
                    <a:p>
                      <a:pPr algn="ctr" fontAlgn="t"/>
                      <a:r>
                        <a:rPr lang="en-GB" sz="800" kern="1200" dirty="0">
                          <a:solidFill>
                            <a:schemeClr val="dk1"/>
                          </a:solidFill>
                          <a:latin typeface="+mn-lt"/>
                          <a:ea typeface="+mn-ea"/>
                          <a:cs typeface="+mn-cs"/>
                        </a:rPr>
                        <a:t>Jun-2023</a:t>
                      </a:r>
                    </a:p>
                  </a:txBody>
                  <a:tcPr marL="12700" marR="12700" marT="12708" marB="0" anchor="ctr"/>
                </a:tc>
                <a:tc>
                  <a:txBody>
                    <a:bodyPr/>
                    <a:lstStyle/>
                    <a:p>
                      <a:pPr algn="ctr" fontAlgn="t"/>
                      <a:r>
                        <a:rPr lang="en-GB" sz="800" kern="1200" dirty="0">
                          <a:solidFill>
                            <a:schemeClr val="dk1"/>
                          </a:solidFill>
                          <a:latin typeface="+mn-lt"/>
                          <a:ea typeface="+mn-ea"/>
                          <a:cs typeface="+mn-cs"/>
                        </a:rPr>
                        <a:t>5%</a:t>
                      </a:r>
                    </a:p>
                  </a:txBody>
                  <a:tcPr marL="12700" marR="12700" marT="12708" marB="0" anchor="ctr"/>
                </a:tc>
                <a:tc>
                  <a:txBody>
                    <a:bodyPr/>
                    <a:lstStyle/>
                    <a:p>
                      <a:pPr algn="ctr" fontAlgn="t"/>
                      <a:r>
                        <a:rPr lang="en-US" sz="800" dirty="0">
                          <a:hlinkClick r:id="rId2"/>
                        </a:rPr>
                        <a:t>SP-220990</a:t>
                      </a:r>
                      <a:endParaRPr lang="en-GB" sz="800" kern="1200" dirty="0">
                        <a:solidFill>
                          <a:schemeClr val="dk1"/>
                        </a:solidFill>
                        <a:latin typeface="+mn-lt"/>
                        <a:ea typeface="+mn-ea"/>
                        <a:cs typeface="+mn-cs"/>
                      </a:endParaRPr>
                    </a:p>
                  </a:txBody>
                  <a:tcPr marL="12700" marR="12700" marT="12708"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10%</a:t>
                      </a:r>
                    </a:p>
                  </a:txBody>
                  <a:tcPr marL="48003" marR="48003" marT="0" marB="0" anchor="ctr"/>
                </a:tc>
                <a:tc>
                  <a:txBody>
                    <a:bodyPr/>
                    <a:lstStyle/>
                    <a:p>
                      <a:pPr marL="0" algn="l" defTabSz="914296" rtl="0" eaLnBrk="1" latinLnBrk="0" hangingPunct="1">
                        <a:lnSpc>
                          <a:spcPct val="107000"/>
                        </a:lnSpc>
                        <a:spcAft>
                          <a:spcPts val="800"/>
                        </a:spcAft>
                      </a:pPr>
                      <a:endParaRPr lang="en-GB" sz="9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3184747780"/>
                  </a:ext>
                </a:extLst>
              </a:tr>
            </a:tbl>
          </a:graphicData>
        </a:graphic>
      </p:graphicFrame>
      <p:sp>
        <p:nvSpPr>
          <p:cNvPr id="3" name="Content Placeholder 7">
            <a:extLst>
              <a:ext uri="{FF2B5EF4-FFF2-40B4-BE49-F238E27FC236}">
                <a16:creationId xmlns:a16="http://schemas.microsoft.com/office/drawing/2014/main" id="{AF2F3B1E-BEEF-CB9B-BA02-60CFC68DE987}"/>
              </a:ext>
            </a:extLst>
          </p:cNvPr>
          <p:cNvSpPr txBox="1">
            <a:spLocks/>
          </p:cNvSpPr>
          <p:nvPr/>
        </p:nvSpPr>
        <p:spPr>
          <a:xfrm>
            <a:off x="962024" y="2836334"/>
            <a:ext cx="10624609" cy="3390900"/>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de-DE" altLang="de-DE" sz="1800" kern="0" dirty="0"/>
              <a:t>2 pCR agreed on background and topics of alignment</a:t>
            </a:r>
          </a:p>
          <a:p>
            <a:pPr lvl="1">
              <a:spcBef>
                <a:spcPts val="0"/>
              </a:spcBef>
              <a:spcAft>
                <a:spcPts val="0"/>
              </a:spcAft>
              <a:defRPr/>
            </a:pPr>
            <a:endParaRPr lang="en-US" altLang="zh-CN" sz="1800" kern="0" dirty="0"/>
          </a:p>
          <a:p>
            <a:pPr lvl="1">
              <a:spcBef>
                <a:spcPts val="0"/>
              </a:spcBef>
              <a:spcAft>
                <a:spcPts val="0"/>
              </a:spcAft>
              <a:defRPr/>
            </a:pPr>
            <a:endParaRPr lang="en-US" altLang="zh-CN" sz="1800" kern="0" dirty="0"/>
          </a:p>
          <a:p>
            <a:pPr>
              <a:spcBef>
                <a:spcPts val="0"/>
              </a:spcBef>
              <a:spcAft>
                <a:spcPts val="0"/>
              </a:spcAft>
              <a:defRPr/>
            </a:pPr>
            <a:r>
              <a:rPr lang="en-US" sz="2000" kern="0" dirty="0"/>
              <a:t>RAN impacts and dependencies:</a:t>
            </a:r>
            <a:endParaRPr lang="en-US" sz="1400" kern="0" dirty="0"/>
          </a:p>
          <a:p>
            <a:pPr lvl="1">
              <a:spcBef>
                <a:spcPts val="0"/>
              </a:spcBef>
              <a:spcAft>
                <a:spcPts val="0"/>
              </a:spcAft>
              <a:defRPr/>
            </a:pPr>
            <a:r>
              <a:rPr lang="en-US" altLang="zh-CN" sz="1800" kern="0" dirty="0"/>
              <a:t>None identified</a:t>
            </a:r>
          </a:p>
          <a:p>
            <a:pPr lvl="1">
              <a:spcBef>
                <a:spcPts val="0"/>
              </a:spcBef>
              <a:spcAft>
                <a:spcPts val="0"/>
              </a:spcAft>
              <a:defRPr/>
            </a:pPr>
            <a:endParaRPr lang="en-US" altLang="zh-CN" sz="2000" kern="0" dirty="0"/>
          </a:p>
          <a:p>
            <a:pPr>
              <a:spcBef>
                <a:spcPts val="0"/>
              </a:spcBef>
              <a:spcAft>
                <a:spcPts val="0"/>
              </a:spcAft>
              <a:defRPr/>
            </a:pPr>
            <a:r>
              <a:rPr lang="de-DE" sz="2000" kern="0" dirty="0"/>
              <a:t>Next steps:</a:t>
            </a:r>
          </a:p>
          <a:p>
            <a:pPr lvl="1">
              <a:spcBef>
                <a:spcPts val="0"/>
              </a:spcBef>
              <a:spcAft>
                <a:spcPts val="0"/>
              </a:spcAft>
              <a:defRPr/>
            </a:pPr>
            <a:r>
              <a:rPr lang="en-US" altLang="zh-CN" sz="1800" kern="0" dirty="0"/>
              <a:t>Agreement for capturing the alignment work in external TR only.</a:t>
            </a:r>
          </a:p>
          <a:p>
            <a:pPr lvl="1">
              <a:spcBef>
                <a:spcPts val="0"/>
              </a:spcBef>
              <a:spcAft>
                <a:spcPts val="0"/>
              </a:spcAft>
              <a:defRPr/>
            </a:pPr>
            <a:r>
              <a:rPr lang="en-US" altLang="zh-CN" sz="1800" kern="0" dirty="0"/>
              <a:t>pCR for alignment of EDGEAPP with ETSI MEC and GSMA OP</a:t>
            </a:r>
          </a:p>
          <a:p>
            <a:pPr lvl="1">
              <a:spcBef>
                <a:spcPts val="0"/>
              </a:spcBef>
              <a:spcAft>
                <a:spcPts val="0"/>
              </a:spcAft>
              <a:defRPr/>
            </a:pPr>
            <a:endParaRPr lang="en-US" altLang="zh-CN" sz="2000" kern="0" dirty="0"/>
          </a:p>
          <a:p>
            <a:pPr lvl="1">
              <a:spcBef>
                <a:spcPts val="0"/>
              </a:spcBef>
              <a:spcAft>
                <a:spcPts val="0"/>
              </a:spcAft>
              <a:defRPr/>
            </a:pPr>
            <a:endParaRPr lang="en-US" altLang="zh-CN" sz="2000" kern="0" dirty="0"/>
          </a:p>
        </p:txBody>
      </p:sp>
    </p:spTree>
    <p:extLst>
      <p:ext uri="{BB962C8B-B14F-4D97-AF65-F5344CB8AC3E}">
        <p14:creationId xmlns:p14="http://schemas.microsoft.com/office/powerpoint/2010/main" val="3617136387"/>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4B5EAFD8-B6A7-3279-D925-5FA3DBF2C14E}"/>
              </a:ext>
            </a:extLst>
          </p:cNvPr>
          <p:cNvSpPr>
            <a:spLocks noGrp="1"/>
          </p:cNvSpPr>
          <p:nvPr>
            <p:ph type="title"/>
          </p:nvPr>
        </p:nvSpPr>
        <p:spPr>
          <a:xfrm>
            <a:off x="711200" y="499534"/>
            <a:ext cx="9103784" cy="982133"/>
          </a:xfrm>
        </p:spPr>
        <p:txBody>
          <a:bodyPr/>
          <a:lstStyle/>
          <a:p>
            <a:r>
              <a:rPr lang="en-GB" altLang="en-US" b="1" dirty="0"/>
              <a:t>UASAPP_Ph2</a:t>
            </a:r>
          </a:p>
        </p:txBody>
      </p:sp>
      <p:graphicFrame>
        <p:nvGraphicFramePr>
          <p:cNvPr id="4" name="Table 3">
            <a:extLst>
              <a:ext uri="{FF2B5EF4-FFF2-40B4-BE49-F238E27FC236}">
                <a16:creationId xmlns:a16="http://schemas.microsoft.com/office/drawing/2014/main" id="{6610AC5D-62C6-9B39-D595-64977CA48639}"/>
              </a:ext>
            </a:extLst>
          </p:cNvPr>
          <p:cNvGraphicFramePr>
            <a:graphicFrameLocks noGrp="1"/>
          </p:cNvGraphicFramePr>
          <p:nvPr>
            <p:extLst>
              <p:ext uri="{D42A27DB-BD31-4B8C-83A1-F6EECF244321}">
                <p14:modId xmlns:p14="http://schemas.microsoft.com/office/powerpoint/2010/main" val="3847536528"/>
              </p:ext>
            </p:extLst>
          </p:nvPr>
        </p:nvGraphicFramePr>
        <p:xfrm>
          <a:off x="647700" y="1454150"/>
          <a:ext cx="11198972" cy="689674"/>
        </p:xfrm>
        <a:graphic>
          <a:graphicData uri="http://schemas.openxmlformats.org/drawingml/2006/table">
            <a:tbl>
              <a:tblPr firstRow="1" firstCol="1" bandRow="1">
                <a:tableStyleId>{F5AB1C69-6EDB-4FF4-983F-18BD219EF322}</a:tableStyleId>
              </a:tblPr>
              <a:tblGrid>
                <a:gridCol w="672297">
                  <a:extLst>
                    <a:ext uri="{9D8B030D-6E8A-4147-A177-3AD203B41FA5}">
                      <a16:colId xmlns:a16="http://schemas.microsoft.com/office/drawing/2014/main" val="3709593796"/>
                    </a:ext>
                  </a:extLst>
                </a:gridCol>
                <a:gridCol w="4574660">
                  <a:extLst>
                    <a:ext uri="{9D8B030D-6E8A-4147-A177-3AD203B41FA5}">
                      <a16:colId xmlns:a16="http://schemas.microsoft.com/office/drawing/2014/main" val="2181515226"/>
                    </a:ext>
                  </a:extLst>
                </a:gridCol>
                <a:gridCol w="1265960">
                  <a:extLst>
                    <a:ext uri="{9D8B030D-6E8A-4147-A177-3AD203B41FA5}">
                      <a16:colId xmlns:a16="http://schemas.microsoft.com/office/drawing/2014/main" val="556560426"/>
                    </a:ext>
                  </a:extLst>
                </a:gridCol>
                <a:gridCol w="822872">
                  <a:extLst>
                    <a:ext uri="{9D8B030D-6E8A-4147-A177-3AD203B41FA5}">
                      <a16:colId xmlns:a16="http://schemas.microsoft.com/office/drawing/2014/main" val="313620863"/>
                    </a:ext>
                  </a:extLst>
                </a:gridCol>
                <a:gridCol w="548583">
                  <a:extLst>
                    <a:ext uri="{9D8B030D-6E8A-4147-A177-3AD203B41FA5}">
                      <a16:colId xmlns:a16="http://schemas.microsoft.com/office/drawing/2014/main" val="909985420"/>
                    </a:ext>
                  </a:extLst>
                </a:gridCol>
                <a:gridCol w="597218">
                  <a:extLst>
                    <a:ext uri="{9D8B030D-6E8A-4147-A177-3AD203B41FA5}">
                      <a16:colId xmlns:a16="http://schemas.microsoft.com/office/drawing/2014/main" val="3303449355"/>
                    </a:ext>
                  </a:extLst>
                </a:gridCol>
                <a:gridCol w="597218">
                  <a:extLst>
                    <a:ext uri="{9D8B030D-6E8A-4147-A177-3AD203B41FA5}">
                      <a16:colId xmlns:a16="http://schemas.microsoft.com/office/drawing/2014/main" val="667019187"/>
                    </a:ext>
                  </a:extLst>
                </a:gridCol>
                <a:gridCol w="2120164">
                  <a:extLst>
                    <a:ext uri="{9D8B030D-6E8A-4147-A177-3AD203B41FA5}">
                      <a16:colId xmlns:a16="http://schemas.microsoft.com/office/drawing/2014/main" val="4101272219"/>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4070326857"/>
                  </a:ext>
                </a:extLst>
              </a:tr>
              <a:tr h="229980">
                <a:tc>
                  <a:txBody>
                    <a:bodyPr/>
                    <a:lstStyle/>
                    <a:p>
                      <a:pPr algn="ctr" fontAlgn="t"/>
                      <a:r>
                        <a:rPr lang="en-GB" sz="800" b="1" kern="1200" dirty="0">
                          <a:solidFill>
                            <a:schemeClr val="lt1"/>
                          </a:solidFill>
                          <a:latin typeface="+mn-lt"/>
                          <a:ea typeface="+mn-ea"/>
                          <a:cs typeface="+mn-cs"/>
                        </a:rPr>
                        <a:t>970038</a:t>
                      </a:r>
                    </a:p>
                  </a:txBody>
                  <a:tcPr marL="9525" marR="9525" marT="9531" marB="0" anchor="ctr"/>
                </a:tc>
                <a:tc>
                  <a:txBody>
                    <a:bodyPr/>
                    <a:lstStyle/>
                    <a:p>
                      <a:pPr marL="0" indent="0" algn="l" fontAlgn="t"/>
                      <a:r>
                        <a:rPr lang="en-US" sz="900" b="1" kern="1200" dirty="0">
                          <a:solidFill>
                            <a:schemeClr val="dk1"/>
                          </a:solidFill>
                          <a:latin typeface="+mn-lt"/>
                          <a:ea typeface="+mn-ea"/>
                          <a:cs typeface="+mn-cs"/>
                        </a:rPr>
                        <a:t>Architecture for UAS Applications, Phase 2 </a:t>
                      </a:r>
                      <a:endParaRPr lang="en-GB" sz="900" b="1" kern="1200" dirty="0">
                        <a:solidFill>
                          <a:schemeClr val="dk1"/>
                        </a:solidFill>
                        <a:latin typeface="+mn-lt"/>
                        <a:ea typeface="+mn-ea"/>
                        <a:cs typeface="+mn-cs"/>
                      </a:endParaRPr>
                    </a:p>
                  </a:txBody>
                  <a:tcPr marL="36002" marR="36002" marT="0" marB="0" anchor="ctr"/>
                </a:tc>
                <a:tc>
                  <a:txBody>
                    <a:bodyPr/>
                    <a:lstStyle/>
                    <a:p>
                      <a:pPr marL="0" indent="0" algn="ctr" fontAlgn="t"/>
                      <a:r>
                        <a:rPr lang="en-GB" sz="800" kern="1200" dirty="0">
                          <a:solidFill>
                            <a:schemeClr val="dk1"/>
                          </a:solidFill>
                          <a:latin typeface="+mn-lt"/>
                          <a:ea typeface="+mn-ea"/>
                          <a:cs typeface="+mn-cs"/>
                        </a:rPr>
                        <a:t>UASAPP_Ph2</a:t>
                      </a:r>
                    </a:p>
                  </a:txBody>
                  <a:tcPr marL="36002" marR="36002" marT="0" marB="0" anchor="ctr"/>
                </a:tc>
                <a:tc>
                  <a:txBody>
                    <a:bodyPr/>
                    <a:lstStyle/>
                    <a:p>
                      <a:pPr algn="ctr" fontAlgn="t"/>
                      <a:r>
                        <a:rPr lang="en-GB" sz="800" kern="1200" dirty="0">
                          <a:solidFill>
                            <a:schemeClr val="dk1"/>
                          </a:solidFill>
                          <a:latin typeface="+mn-lt"/>
                          <a:ea typeface="+mn-ea"/>
                          <a:cs typeface="+mn-cs"/>
                        </a:rPr>
                        <a:t>Jun-2023</a:t>
                      </a:r>
                    </a:p>
                  </a:txBody>
                  <a:tcPr marL="9525" marR="9525" marT="9531" marB="0" anchor="ctr"/>
                </a:tc>
                <a:tc>
                  <a:txBody>
                    <a:bodyPr/>
                    <a:lstStyle/>
                    <a:p>
                      <a:pPr algn="ctr" fontAlgn="t"/>
                      <a:r>
                        <a:rPr lang="en-GB" sz="800" kern="1200" dirty="0">
                          <a:solidFill>
                            <a:schemeClr val="dk1"/>
                          </a:solidFill>
                          <a:latin typeface="+mn-lt"/>
                          <a:ea typeface="+mn-ea"/>
                          <a:cs typeface="+mn-cs"/>
                        </a:rPr>
                        <a:t>25%</a:t>
                      </a:r>
                    </a:p>
                  </a:txBody>
                  <a:tcPr marL="9525" marR="9525" marT="9531" marB="0" anchor="ctr"/>
                </a:tc>
                <a:tc>
                  <a:txBody>
                    <a:bodyPr/>
                    <a:lstStyle/>
                    <a:p>
                      <a:pPr algn="ctr" fontAlgn="t"/>
                      <a:r>
                        <a:rPr lang="en-US" sz="800" dirty="0">
                          <a:hlinkClick r:id="rId2"/>
                        </a:rPr>
                        <a:t>SP-220915</a:t>
                      </a:r>
                      <a:endParaRPr lang="en-GB" sz="800" kern="1200" dirty="0">
                        <a:solidFill>
                          <a:schemeClr val="dk1"/>
                        </a:solidFill>
                        <a:latin typeface="+mn-lt"/>
                        <a:ea typeface="+mn-ea"/>
                        <a:cs typeface="+mn-cs"/>
                      </a:endParaRPr>
                    </a:p>
                  </a:txBody>
                  <a:tcPr marL="9525" marR="9525" marT="9531"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65%</a:t>
                      </a:r>
                    </a:p>
                  </a:txBody>
                  <a:tcPr marL="36002" marR="36002" marT="0" marB="0" anchor="ctr"/>
                </a:tc>
                <a:tc>
                  <a:txBody>
                    <a:bodyPr/>
                    <a:lstStyle/>
                    <a:p>
                      <a:pPr marL="0" algn="l" defTabSz="914296" rtl="0" eaLnBrk="1" latinLnBrk="0" hangingPunct="1">
                        <a:lnSpc>
                          <a:spcPct val="107000"/>
                        </a:lnSpc>
                        <a:spcAft>
                          <a:spcPts val="800"/>
                        </a:spcAft>
                      </a:pPr>
                      <a:r>
                        <a:rPr lang="en-US" sz="900" kern="1200" dirty="0">
                          <a:solidFill>
                            <a:srgbClr val="FF0000"/>
                          </a:solidFill>
                          <a:latin typeface="+mn-lt"/>
                          <a:ea typeface="+mn-ea"/>
                          <a:cs typeface="+mn-cs"/>
                        </a:rPr>
                        <a:t>Change of USS completed. DAA almost completed.  On coordination between Uu and PC5, nothing done</a:t>
                      </a:r>
                      <a:endParaRPr lang="en-GB" sz="900" kern="1200" dirty="0">
                        <a:solidFill>
                          <a:srgbClr val="FF0000"/>
                        </a:solidFill>
                        <a:latin typeface="+mn-lt"/>
                        <a:ea typeface="+mn-ea"/>
                        <a:cs typeface="+mn-cs"/>
                      </a:endParaRPr>
                    </a:p>
                  </a:txBody>
                  <a:tcPr marL="36002" marR="36002" marT="0" marB="0" anchor="ctr"/>
                </a:tc>
                <a:extLst>
                  <a:ext uri="{0D108BD9-81ED-4DB2-BD59-A6C34878D82A}">
                    <a16:rowId xmlns:a16="http://schemas.microsoft.com/office/drawing/2014/main" val="2272763037"/>
                  </a:ext>
                </a:extLst>
              </a:tr>
            </a:tbl>
          </a:graphicData>
        </a:graphic>
      </p:graphicFrame>
      <p:sp>
        <p:nvSpPr>
          <p:cNvPr id="3" name="Content Placeholder 7">
            <a:extLst>
              <a:ext uri="{FF2B5EF4-FFF2-40B4-BE49-F238E27FC236}">
                <a16:creationId xmlns:a16="http://schemas.microsoft.com/office/drawing/2014/main" id="{4595DF37-6405-7D84-BFE0-485DCA4F1766}"/>
              </a:ext>
            </a:extLst>
          </p:cNvPr>
          <p:cNvSpPr txBox="1">
            <a:spLocks/>
          </p:cNvSpPr>
          <p:nvPr/>
        </p:nvSpPr>
        <p:spPr>
          <a:xfrm>
            <a:off x="962024" y="2286000"/>
            <a:ext cx="10624609" cy="3941234"/>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800" kern="0" dirty="0"/>
              <a:t>10 CRs for TS 23.255 agreed</a:t>
            </a:r>
          </a:p>
          <a:p>
            <a:pPr lvl="1">
              <a:spcBef>
                <a:spcPts val="0"/>
              </a:spcBef>
              <a:spcAft>
                <a:spcPts val="0"/>
              </a:spcAft>
              <a:defRPr/>
            </a:pPr>
            <a:r>
              <a:rPr lang="en-US" altLang="zh-CN" sz="1800" kern="0" dirty="0"/>
              <a:t>All CRs related with “change of USS” and “support of DAA”</a:t>
            </a:r>
          </a:p>
          <a:p>
            <a:pPr lvl="1">
              <a:spcBef>
                <a:spcPts val="0"/>
              </a:spcBef>
              <a:spcAft>
                <a:spcPts val="0"/>
              </a:spcAft>
              <a:defRPr/>
            </a:pPr>
            <a:r>
              <a:rPr lang="en-US" altLang="zh-CN" sz="1800" kern="0" dirty="0"/>
              <a:t>Contentious Issue: </a:t>
            </a:r>
          </a:p>
          <a:p>
            <a:pPr lvl="2">
              <a:spcBef>
                <a:spcPts val="0"/>
              </a:spcBef>
              <a:spcAft>
                <a:spcPts val="0"/>
              </a:spcAft>
              <a:defRPr/>
            </a:pPr>
            <a:r>
              <a:rPr lang="en-US" altLang="zh-CN" sz="1400" kern="0" dirty="0"/>
              <a:t>None</a:t>
            </a:r>
            <a:endParaRPr lang="en-US" altLang="zh-CN" sz="1800" kern="0" dirty="0"/>
          </a:p>
          <a:p>
            <a:pPr lvl="1">
              <a:spcBef>
                <a:spcPts val="0"/>
              </a:spcBef>
              <a:spcAft>
                <a:spcPts val="0"/>
              </a:spcAft>
              <a:defRPr/>
            </a:pPr>
            <a:endParaRPr lang="en-US" altLang="zh-CN" sz="1800" kern="0" dirty="0"/>
          </a:p>
          <a:p>
            <a:pPr>
              <a:spcBef>
                <a:spcPts val="0"/>
              </a:spcBef>
              <a:spcAft>
                <a:spcPts val="0"/>
              </a:spcAft>
              <a:defRPr/>
            </a:pPr>
            <a:r>
              <a:rPr lang="en-US" sz="2000" kern="0" dirty="0"/>
              <a:t>RAN impacts and dependencies:</a:t>
            </a:r>
            <a:endParaRPr lang="en-US" sz="1400" kern="0" dirty="0"/>
          </a:p>
          <a:p>
            <a:pPr lvl="1">
              <a:spcBef>
                <a:spcPts val="0"/>
              </a:spcBef>
              <a:spcAft>
                <a:spcPts val="0"/>
              </a:spcAft>
              <a:defRPr/>
            </a:pPr>
            <a:r>
              <a:rPr lang="en-US" altLang="zh-CN" sz="1800" kern="0" dirty="0"/>
              <a:t>None identified</a:t>
            </a:r>
          </a:p>
          <a:p>
            <a:pPr lvl="1">
              <a:spcBef>
                <a:spcPts val="0"/>
              </a:spcBef>
              <a:spcAft>
                <a:spcPts val="0"/>
              </a:spcAft>
              <a:defRPr/>
            </a:pPr>
            <a:endParaRPr lang="en-US" altLang="zh-CN" sz="2000" kern="0" dirty="0"/>
          </a:p>
          <a:p>
            <a:pPr>
              <a:spcBef>
                <a:spcPts val="0"/>
              </a:spcBef>
              <a:spcAft>
                <a:spcPts val="0"/>
              </a:spcAft>
              <a:defRPr/>
            </a:pPr>
            <a:r>
              <a:rPr lang="de-DE" sz="2000" kern="0" dirty="0"/>
              <a:t>Next steps:</a:t>
            </a:r>
          </a:p>
          <a:p>
            <a:pPr lvl="1">
              <a:spcBef>
                <a:spcPts val="0"/>
              </a:spcBef>
              <a:spcAft>
                <a:spcPts val="0"/>
              </a:spcAft>
              <a:defRPr/>
            </a:pPr>
            <a:r>
              <a:rPr lang="en-US" altLang="zh-CN" sz="1800" kern="0" dirty="0"/>
              <a:t>Cleanups of the agreed functions</a:t>
            </a:r>
          </a:p>
          <a:p>
            <a:pPr lvl="1">
              <a:spcBef>
                <a:spcPts val="0"/>
              </a:spcBef>
              <a:spcAft>
                <a:spcPts val="0"/>
              </a:spcAft>
              <a:defRPr/>
            </a:pPr>
            <a:r>
              <a:rPr lang="en-US" altLang="zh-CN" sz="1800" kern="0" dirty="0"/>
              <a:t>Complete the remaining aspects of the WID:</a:t>
            </a:r>
          </a:p>
          <a:p>
            <a:pPr lvl="2">
              <a:spcBef>
                <a:spcPts val="0"/>
              </a:spcBef>
              <a:spcAft>
                <a:spcPts val="0"/>
              </a:spcAft>
              <a:defRPr/>
            </a:pPr>
            <a:r>
              <a:rPr lang="en-US" altLang="zh-CN" sz="1400" kern="0" dirty="0"/>
              <a:t>Direct communication between UAVs</a:t>
            </a:r>
          </a:p>
          <a:p>
            <a:pPr lvl="2">
              <a:spcBef>
                <a:spcPts val="0"/>
              </a:spcBef>
              <a:spcAft>
                <a:spcPts val="0"/>
              </a:spcAft>
              <a:defRPr/>
            </a:pPr>
            <a:r>
              <a:rPr lang="en-US" altLang="zh-CN" sz="1400" kern="0" dirty="0"/>
              <a:t>Coordination between Uu and PC5 for direct UAV-to-UAV or UAV-to-UAV-C communication</a:t>
            </a:r>
          </a:p>
          <a:p>
            <a:pPr lvl="1">
              <a:spcBef>
                <a:spcPts val="0"/>
              </a:spcBef>
              <a:spcAft>
                <a:spcPts val="0"/>
              </a:spcAft>
              <a:defRPr/>
            </a:pPr>
            <a:endParaRPr lang="en-US" altLang="zh-CN" sz="1800" kern="0" dirty="0"/>
          </a:p>
          <a:p>
            <a:pPr lvl="1">
              <a:spcBef>
                <a:spcPts val="0"/>
              </a:spcBef>
              <a:spcAft>
                <a:spcPts val="0"/>
              </a:spcAft>
              <a:defRPr/>
            </a:pPr>
            <a:endParaRPr lang="en-US" altLang="zh-CN" sz="2000" kern="0" dirty="0"/>
          </a:p>
        </p:txBody>
      </p:sp>
    </p:spTree>
    <p:extLst>
      <p:ext uri="{BB962C8B-B14F-4D97-AF65-F5344CB8AC3E}">
        <p14:creationId xmlns:p14="http://schemas.microsoft.com/office/powerpoint/2010/main" val="2976198417"/>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E5585AE-F0E2-27D1-0114-FBB37AACE2A5}"/>
              </a:ext>
            </a:extLst>
          </p:cNvPr>
          <p:cNvSpPr>
            <a:spLocks noGrp="1"/>
          </p:cNvSpPr>
          <p:nvPr>
            <p:ph type="title"/>
          </p:nvPr>
        </p:nvSpPr>
        <p:spPr>
          <a:xfrm>
            <a:off x="711200" y="499534"/>
            <a:ext cx="9103784" cy="982133"/>
          </a:xfrm>
        </p:spPr>
        <p:txBody>
          <a:bodyPr/>
          <a:lstStyle/>
          <a:p>
            <a:r>
              <a:rPr lang="en-GB" altLang="en-US" b="1" dirty="0"/>
              <a:t>SEALDD</a:t>
            </a:r>
          </a:p>
        </p:txBody>
      </p:sp>
      <p:graphicFrame>
        <p:nvGraphicFramePr>
          <p:cNvPr id="2" name="Table 1">
            <a:extLst>
              <a:ext uri="{FF2B5EF4-FFF2-40B4-BE49-F238E27FC236}">
                <a16:creationId xmlns:a16="http://schemas.microsoft.com/office/drawing/2014/main" id="{3307C011-745A-439D-B871-1BD90C0D323A}"/>
              </a:ext>
            </a:extLst>
          </p:cNvPr>
          <p:cNvGraphicFramePr>
            <a:graphicFrameLocks noGrp="1"/>
          </p:cNvGraphicFramePr>
          <p:nvPr>
            <p:extLst>
              <p:ext uri="{D42A27DB-BD31-4B8C-83A1-F6EECF244321}">
                <p14:modId xmlns:p14="http://schemas.microsoft.com/office/powerpoint/2010/main" val="2777354635"/>
              </p:ext>
            </p:extLst>
          </p:nvPr>
        </p:nvGraphicFramePr>
        <p:xfrm>
          <a:off x="647700" y="1454150"/>
          <a:ext cx="11198972" cy="539753"/>
        </p:xfrm>
        <a:graphic>
          <a:graphicData uri="http://schemas.openxmlformats.org/drawingml/2006/table">
            <a:tbl>
              <a:tblPr firstRow="1" firstCol="1" bandRow="1">
                <a:tableStyleId>{F5AB1C69-6EDB-4FF4-983F-18BD219EF322}</a:tableStyleId>
              </a:tblPr>
              <a:tblGrid>
                <a:gridCol w="672297">
                  <a:extLst>
                    <a:ext uri="{9D8B030D-6E8A-4147-A177-3AD203B41FA5}">
                      <a16:colId xmlns:a16="http://schemas.microsoft.com/office/drawing/2014/main" val="3709593796"/>
                    </a:ext>
                  </a:extLst>
                </a:gridCol>
                <a:gridCol w="4574660">
                  <a:extLst>
                    <a:ext uri="{9D8B030D-6E8A-4147-A177-3AD203B41FA5}">
                      <a16:colId xmlns:a16="http://schemas.microsoft.com/office/drawing/2014/main" val="2181515226"/>
                    </a:ext>
                  </a:extLst>
                </a:gridCol>
                <a:gridCol w="1265960">
                  <a:extLst>
                    <a:ext uri="{9D8B030D-6E8A-4147-A177-3AD203B41FA5}">
                      <a16:colId xmlns:a16="http://schemas.microsoft.com/office/drawing/2014/main" val="556560426"/>
                    </a:ext>
                  </a:extLst>
                </a:gridCol>
                <a:gridCol w="822872">
                  <a:extLst>
                    <a:ext uri="{9D8B030D-6E8A-4147-A177-3AD203B41FA5}">
                      <a16:colId xmlns:a16="http://schemas.microsoft.com/office/drawing/2014/main" val="313620863"/>
                    </a:ext>
                  </a:extLst>
                </a:gridCol>
                <a:gridCol w="548583">
                  <a:extLst>
                    <a:ext uri="{9D8B030D-6E8A-4147-A177-3AD203B41FA5}">
                      <a16:colId xmlns:a16="http://schemas.microsoft.com/office/drawing/2014/main" val="909985420"/>
                    </a:ext>
                  </a:extLst>
                </a:gridCol>
                <a:gridCol w="597218">
                  <a:extLst>
                    <a:ext uri="{9D8B030D-6E8A-4147-A177-3AD203B41FA5}">
                      <a16:colId xmlns:a16="http://schemas.microsoft.com/office/drawing/2014/main" val="3303449355"/>
                    </a:ext>
                  </a:extLst>
                </a:gridCol>
                <a:gridCol w="597218">
                  <a:extLst>
                    <a:ext uri="{9D8B030D-6E8A-4147-A177-3AD203B41FA5}">
                      <a16:colId xmlns:a16="http://schemas.microsoft.com/office/drawing/2014/main" val="667019187"/>
                    </a:ext>
                  </a:extLst>
                </a:gridCol>
                <a:gridCol w="2120164">
                  <a:extLst>
                    <a:ext uri="{9D8B030D-6E8A-4147-A177-3AD203B41FA5}">
                      <a16:colId xmlns:a16="http://schemas.microsoft.com/office/drawing/2014/main" val="4101272219"/>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4070326857"/>
                  </a:ext>
                </a:extLst>
              </a:tr>
              <a:tr h="283848">
                <a:tc>
                  <a:txBody>
                    <a:bodyPr/>
                    <a:lstStyle/>
                    <a:p>
                      <a:pPr algn="ctr" fontAlgn="t"/>
                      <a:r>
                        <a:rPr lang="en-GB" sz="800" b="1" kern="1200" dirty="0">
                          <a:solidFill>
                            <a:schemeClr val="lt1"/>
                          </a:solidFill>
                          <a:latin typeface="+mn-lt"/>
                          <a:ea typeface="+mn-ea"/>
                          <a:cs typeface="+mn-cs"/>
                        </a:rPr>
                        <a:t>970037</a:t>
                      </a:r>
                    </a:p>
                  </a:txBody>
                  <a:tcPr marL="36002" marR="36002" marT="0" marB="0" anchor="ctr"/>
                </a:tc>
                <a:tc>
                  <a:txBody>
                    <a:bodyPr/>
                    <a:lstStyle/>
                    <a:p>
                      <a:r>
                        <a:rPr lang="en-US" sz="900" b="1" kern="1200" dirty="0">
                          <a:solidFill>
                            <a:schemeClr val="dk1"/>
                          </a:solidFill>
                          <a:latin typeface="+mn-lt"/>
                          <a:ea typeface="+mn-ea"/>
                          <a:cs typeface="+mn-cs"/>
                        </a:rPr>
                        <a:t>SEAL data delivery enabler for vertical applications</a:t>
                      </a:r>
                      <a:endParaRPr lang="en-GB" sz="900" b="1" kern="1200" dirty="0">
                        <a:solidFill>
                          <a:schemeClr val="dk1"/>
                        </a:solidFill>
                        <a:latin typeface="+mn-lt"/>
                        <a:ea typeface="+mn-ea"/>
                        <a:cs typeface="+mn-cs"/>
                      </a:endParaRPr>
                    </a:p>
                  </a:txBody>
                  <a:tcPr marL="91448" marR="91448" marT="45666" marB="45666" anchor="ctr"/>
                </a:tc>
                <a:tc>
                  <a:txBody>
                    <a:bodyPr/>
                    <a:lstStyle/>
                    <a:p>
                      <a:pPr algn="ctr"/>
                      <a:r>
                        <a:rPr lang="en-GB" sz="800" kern="1200" dirty="0">
                          <a:solidFill>
                            <a:schemeClr val="dk1"/>
                          </a:solidFill>
                          <a:latin typeface="+mn-lt"/>
                          <a:ea typeface="+mn-ea"/>
                          <a:cs typeface="+mn-cs"/>
                        </a:rPr>
                        <a:t>SEALDD</a:t>
                      </a:r>
                    </a:p>
                  </a:txBody>
                  <a:tcPr marL="91448" marR="91448" marT="45666" marB="45666" anchor="ctr"/>
                </a:tc>
                <a:tc>
                  <a:txBody>
                    <a:bodyPr/>
                    <a:lstStyle/>
                    <a:p>
                      <a:pPr algn="ctr" fontAlgn="t"/>
                      <a:r>
                        <a:rPr lang="en-GB" sz="800" kern="1200" dirty="0">
                          <a:solidFill>
                            <a:schemeClr val="dk1"/>
                          </a:solidFill>
                          <a:latin typeface="+mn-lt"/>
                          <a:ea typeface="+mn-ea"/>
                          <a:cs typeface="+mn-cs"/>
                        </a:rPr>
                        <a:t>Jun-2023</a:t>
                      </a:r>
                    </a:p>
                  </a:txBody>
                  <a:tcPr marL="36002" marR="36002" marT="0" marB="0" anchor="ctr"/>
                </a:tc>
                <a:tc>
                  <a:txBody>
                    <a:bodyPr/>
                    <a:lstStyle/>
                    <a:p>
                      <a:pPr algn="ctr" fontAlgn="t"/>
                      <a:r>
                        <a:rPr lang="en-GB" sz="800" kern="1200" dirty="0">
                          <a:solidFill>
                            <a:schemeClr val="dk1"/>
                          </a:solidFill>
                          <a:latin typeface="+mn-lt"/>
                          <a:ea typeface="+mn-ea"/>
                          <a:cs typeface="+mn-cs"/>
                        </a:rPr>
                        <a:t>60%</a:t>
                      </a:r>
                    </a:p>
                  </a:txBody>
                  <a:tcPr marL="36002" marR="36002" marT="0" marB="0" anchor="ctr"/>
                </a:tc>
                <a:tc>
                  <a:txBody>
                    <a:bodyPr/>
                    <a:lstStyle/>
                    <a:p>
                      <a:pPr algn="ctr" fontAlgn="t"/>
                      <a:r>
                        <a:rPr lang="en-US" sz="800" dirty="0">
                          <a:hlinkClick r:id="rId2"/>
                        </a:rPr>
                        <a:t>SP-220914</a:t>
                      </a:r>
                      <a:endParaRPr lang="en-GB" sz="800" kern="1200" dirty="0">
                        <a:solidFill>
                          <a:schemeClr val="dk1"/>
                        </a:solidFill>
                        <a:latin typeface="+mn-lt"/>
                        <a:ea typeface="+mn-ea"/>
                        <a:cs typeface="+mn-cs"/>
                      </a:endParaRPr>
                    </a:p>
                  </a:txBody>
                  <a:tcPr marL="36002" marR="36002" marT="0" marB="0" anchor="ctr"/>
                </a:tc>
                <a:tc>
                  <a:txBody>
                    <a:bodyPr/>
                    <a:lstStyle/>
                    <a:p>
                      <a:pPr algn="ctr">
                        <a:lnSpc>
                          <a:spcPct val="107000"/>
                        </a:lnSpc>
                        <a:spcAft>
                          <a:spcPts val="800"/>
                        </a:spcAft>
                      </a:pPr>
                      <a:r>
                        <a:rPr lang="en-GB" sz="800" kern="1200" dirty="0">
                          <a:solidFill>
                            <a:srgbClr val="FF0000"/>
                          </a:solidFill>
                          <a:latin typeface="+mn-lt"/>
                          <a:ea typeface="+mn-ea"/>
                          <a:cs typeface="+mn-cs"/>
                        </a:rPr>
                        <a:t>85%</a:t>
                      </a:r>
                    </a:p>
                  </a:txBody>
                  <a:tcPr marL="36002" marR="36002" marT="0" marB="0" anchor="ctr"/>
                </a:tc>
                <a:tc>
                  <a:txBody>
                    <a:bodyPr/>
                    <a:lstStyle/>
                    <a:p>
                      <a:pPr>
                        <a:lnSpc>
                          <a:spcPct val="107000"/>
                        </a:lnSpc>
                        <a:spcAft>
                          <a:spcPts val="800"/>
                        </a:spcAft>
                      </a:pPr>
                      <a:endParaRPr lang="en-GB" sz="900" kern="1200" dirty="0">
                        <a:solidFill>
                          <a:srgbClr val="FF0000"/>
                        </a:solidFill>
                        <a:latin typeface="+mn-lt"/>
                        <a:ea typeface="+mn-ea"/>
                        <a:cs typeface="+mn-cs"/>
                      </a:endParaRPr>
                    </a:p>
                  </a:txBody>
                  <a:tcPr marL="36002" marR="36002" marT="0" marB="0" anchor="ctr"/>
                </a:tc>
                <a:extLst>
                  <a:ext uri="{0D108BD9-81ED-4DB2-BD59-A6C34878D82A}">
                    <a16:rowId xmlns:a16="http://schemas.microsoft.com/office/drawing/2014/main" val="1839311076"/>
                  </a:ext>
                </a:extLst>
              </a:tr>
            </a:tbl>
          </a:graphicData>
        </a:graphic>
      </p:graphicFrame>
      <p:sp>
        <p:nvSpPr>
          <p:cNvPr id="3" name="Content Placeholder 7">
            <a:extLst>
              <a:ext uri="{FF2B5EF4-FFF2-40B4-BE49-F238E27FC236}">
                <a16:creationId xmlns:a16="http://schemas.microsoft.com/office/drawing/2014/main" id="{358047F5-A6E9-4CB7-6687-38F41613E92E}"/>
              </a:ext>
            </a:extLst>
          </p:cNvPr>
          <p:cNvSpPr txBox="1">
            <a:spLocks/>
          </p:cNvSpPr>
          <p:nvPr/>
        </p:nvSpPr>
        <p:spPr>
          <a:xfrm>
            <a:off x="962024" y="2836334"/>
            <a:ext cx="10624609" cy="3390900"/>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800" kern="0" dirty="0"/>
              <a:t>26 pCRs for draft TS 23.433 were approved ; 1 CR for TS 23.434 was agreed; and 1 CR for TS 23.558 was agreed. </a:t>
            </a:r>
          </a:p>
          <a:p>
            <a:pPr lvl="1">
              <a:spcBef>
                <a:spcPts val="0"/>
              </a:spcBef>
              <a:spcAft>
                <a:spcPts val="0"/>
              </a:spcAft>
              <a:defRPr/>
            </a:pPr>
            <a:endParaRPr lang="en-US" altLang="zh-CN" sz="1800" kern="0" dirty="0"/>
          </a:p>
          <a:p>
            <a:pPr>
              <a:spcBef>
                <a:spcPts val="0"/>
              </a:spcBef>
              <a:spcAft>
                <a:spcPts val="0"/>
              </a:spcAft>
              <a:defRPr/>
            </a:pPr>
            <a:r>
              <a:rPr lang="en-US" sz="2000" kern="0" dirty="0"/>
              <a:t>RAN impacts and dependencies:</a:t>
            </a:r>
            <a:endParaRPr lang="en-US" sz="1400" kern="0" dirty="0"/>
          </a:p>
          <a:p>
            <a:pPr lvl="1">
              <a:spcBef>
                <a:spcPts val="0"/>
              </a:spcBef>
              <a:spcAft>
                <a:spcPts val="0"/>
              </a:spcAft>
              <a:defRPr/>
            </a:pPr>
            <a:r>
              <a:rPr lang="en-US" altLang="zh-CN" sz="1800" kern="0" dirty="0"/>
              <a:t>None identified</a:t>
            </a:r>
          </a:p>
          <a:p>
            <a:pPr lvl="1">
              <a:spcBef>
                <a:spcPts val="0"/>
              </a:spcBef>
              <a:spcAft>
                <a:spcPts val="0"/>
              </a:spcAft>
              <a:defRPr/>
            </a:pPr>
            <a:endParaRPr lang="en-US" altLang="zh-CN" sz="2000" kern="0" dirty="0"/>
          </a:p>
          <a:p>
            <a:pPr>
              <a:spcBef>
                <a:spcPts val="0"/>
              </a:spcBef>
              <a:spcAft>
                <a:spcPts val="0"/>
              </a:spcAft>
              <a:defRPr/>
            </a:pPr>
            <a:r>
              <a:rPr lang="de-DE" sz="2000" kern="0" dirty="0"/>
              <a:t>Next steps:</a:t>
            </a:r>
          </a:p>
          <a:p>
            <a:pPr lvl="1">
              <a:spcBef>
                <a:spcPts val="0"/>
              </a:spcBef>
              <a:spcAft>
                <a:spcPts val="0"/>
              </a:spcAft>
              <a:defRPr/>
            </a:pPr>
            <a:r>
              <a:rPr lang="en-US" altLang="zh-CN" sz="1800" kern="0" dirty="0"/>
              <a:t>Resolve ENs</a:t>
            </a:r>
          </a:p>
          <a:p>
            <a:pPr lvl="1">
              <a:spcBef>
                <a:spcPts val="0"/>
              </a:spcBef>
              <a:spcAft>
                <a:spcPts val="0"/>
              </a:spcAft>
              <a:defRPr/>
            </a:pPr>
            <a:r>
              <a:rPr lang="en-US" altLang="zh-CN" sz="1800" kern="0" dirty="0"/>
              <a:t>Complete pending features</a:t>
            </a:r>
          </a:p>
          <a:p>
            <a:pPr lvl="1">
              <a:spcBef>
                <a:spcPts val="0"/>
              </a:spcBef>
              <a:spcAft>
                <a:spcPts val="0"/>
              </a:spcAft>
              <a:defRPr/>
            </a:pPr>
            <a:endParaRPr lang="en-US" altLang="zh-CN" sz="2000" kern="0" dirty="0"/>
          </a:p>
        </p:txBody>
      </p:sp>
    </p:spTree>
    <p:extLst>
      <p:ext uri="{BB962C8B-B14F-4D97-AF65-F5344CB8AC3E}">
        <p14:creationId xmlns:p14="http://schemas.microsoft.com/office/powerpoint/2010/main" val="369807629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94623-6CE2-EAA3-0967-A9437871746F}"/>
              </a:ext>
            </a:extLst>
          </p:cNvPr>
          <p:cNvSpPr>
            <a:spLocks noGrp="1"/>
          </p:cNvSpPr>
          <p:nvPr>
            <p:ph type="title"/>
          </p:nvPr>
        </p:nvSpPr>
        <p:spPr/>
        <p:txBody>
          <a:bodyPr/>
          <a:lstStyle/>
          <a:p>
            <a:r>
              <a:rPr lang="en-US" b="1" dirty="0"/>
              <a:t>Items of Interest</a:t>
            </a:r>
          </a:p>
        </p:txBody>
      </p:sp>
      <p:sp>
        <p:nvSpPr>
          <p:cNvPr id="3" name="Content Placeholder 2">
            <a:extLst>
              <a:ext uri="{FF2B5EF4-FFF2-40B4-BE49-F238E27FC236}">
                <a16:creationId xmlns:a16="http://schemas.microsoft.com/office/drawing/2014/main" id="{DF5979A1-654D-F17A-0230-A6C8D64C244E}"/>
              </a:ext>
            </a:extLst>
          </p:cNvPr>
          <p:cNvSpPr>
            <a:spLocks noGrp="1"/>
          </p:cNvSpPr>
          <p:nvPr>
            <p:ph idx="1"/>
          </p:nvPr>
        </p:nvSpPr>
        <p:spPr>
          <a:xfrm>
            <a:off x="647701" y="1161827"/>
            <a:ext cx="10938286" cy="5123088"/>
          </a:xfrm>
        </p:spPr>
        <p:txBody>
          <a:bodyPr/>
          <a:lstStyle/>
          <a:p>
            <a:r>
              <a:rPr lang="en-US" altLang="en-US" sz="2400" dirty="0"/>
              <a:t>Release 18 Progress</a:t>
            </a:r>
          </a:p>
          <a:p>
            <a:pPr lvl="1"/>
            <a:r>
              <a:rPr lang="en-US" altLang="en-US" sz="2000" dirty="0"/>
              <a:t>All work items appear on track to complete by the Stage 2 freeze date</a:t>
            </a:r>
          </a:p>
          <a:p>
            <a:pPr lvl="1"/>
            <a:r>
              <a:rPr lang="en-US" altLang="en-US" sz="2000" dirty="0"/>
              <a:t>No exceptions are anticipated</a:t>
            </a:r>
          </a:p>
          <a:p>
            <a:r>
              <a:rPr lang="en-US" altLang="en-US" sz="2400" dirty="0"/>
              <a:t>SA6 discussed the need for the SA6#59-Adhoc-e meeting in January 2024</a:t>
            </a:r>
          </a:p>
          <a:p>
            <a:pPr lvl="1"/>
            <a:r>
              <a:rPr lang="en-US" altLang="en-US" sz="1800" dirty="0"/>
              <a:t>There was no consensus to either cancel or confirm the meeting</a:t>
            </a:r>
          </a:p>
          <a:p>
            <a:pPr lvl="1"/>
            <a:r>
              <a:rPr lang="en-US" altLang="en-US" sz="1800" dirty="0"/>
              <a:t>This topic will be raised again in future meetings</a:t>
            </a:r>
          </a:p>
          <a:p>
            <a:r>
              <a:rPr lang="en-US" altLang="en-US" sz="2400" dirty="0"/>
              <a:t>Requirements for the Server Enablement Layer</a:t>
            </a:r>
          </a:p>
          <a:p>
            <a:pPr lvl="1"/>
            <a:r>
              <a:rPr lang="en-US" altLang="en-US" sz="1800" dirty="0"/>
              <a:t>SA6 generally agrees that it would be beneficial for SA1 to provide requirements for the Service Enablement Layer</a:t>
            </a:r>
          </a:p>
          <a:p>
            <a:pPr lvl="1"/>
            <a:r>
              <a:rPr lang="en-US" altLang="en-US" sz="1800" dirty="0"/>
              <a:t>There was no consensus to reach out to SA1 or SA on this topic</a:t>
            </a:r>
          </a:p>
          <a:p>
            <a:r>
              <a:rPr lang="en-US" altLang="en-US" sz="2400" dirty="0"/>
              <a:t>Liaison Statements for External Organizations needing SA consideration</a:t>
            </a:r>
          </a:p>
          <a:p>
            <a:pPr lvl="1"/>
            <a:r>
              <a:rPr lang="en-US" altLang="en-US" sz="1800" dirty="0"/>
              <a:t>Liaisons with 5GAA and 5G-ACIA were proposed in SA6</a:t>
            </a:r>
          </a:p>
          <a:p>
            <a:pPr lvl="1"/>
            <a:r>
              <a:rPr lang="en-US" altLang="en-US" sz="1800" dirty="0"/>
              <a:t>The LSs were directed to SA for further alignment before communications to these external bodies</a:t>
            </a:r>
          </a:p>
          <a:p>
            <a:r>
              <a:rPr lang="en-US" altLang="en-US" sz="2200" dirty="0"/>
              <a:t>The passing of former SA6 delegate Ingo Wendler (UIC) was noted with sadness</a:t>
            </a:r>
          </a:p>
          <a:p>
            <a:endParaRPr lang="en-US" altLang="en-US" sz="2400" dirty="0"/>
          </a:p>
          <a:p>
            <a:endParaRPr lang="en-US" altLang="en-US" sz="2000" dirty="0"/>
          </a:p>
        </p:txBody>
      </p:sp>
    </p:spTree>
    <p:extLst>
      <p:ext uri="{BB962C8B-B14F-4D97-AF65-F5344CB8AC3E}">
        <p14:creationId xmlns:p14="http://schemas.microsoft.com/office/powerpoint/2010/main" val="1228186463"/>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89C5EBF-4096-B378-D8B1-B3DF89528A6E}"/>
              </a:ext>
            </a:extLst>
          </p:cNvPr>
          <p:cNvSpPr>
            <a:spLocks noGrp="1"/>
          </p:cNvSpPr>
          <p:nvPr>
            <p:ph type="title"/>
          </p:nvPr>
        </p:nvSpPr>
        <p:spPr>
          <a:xfrm>
            <a:off x="711200" y="499534"/>
            <a:ext cx="9103784" cy="982133"/>
          </a:xfrm>
        </p:spPr>
        <p:txBody>
          <a:bodyPr/>
          <a:lstStyle/>
          <a:p>
            <a:r>
              <a:rPr lang="en-GB" altLang="en-US" b="1" dirty="0"/>
              <a:t>V2XAPP_Ph3</a:t>
            </a:r>
          </a:p>
        </p:txBody>
      </p:sp>
      <p:graphicFrame>
        <p:nvGraphicFramePr>
          <p:cNvPr id="2" name="Table 1">
            <a:extLst>
              <a:ext uri="{FF2B5EF4-FFF2-40B4-BE49-F238E27FC236}">
                <a16:creationId xmlns:a16="http://schemas.microsoft.com/office/drawing/2014/main" id="{D4ABE3EA-0F3D-C92C-A5B3-50988DF2D9D8}"/>
              </a:ext>
            </a:extLst>
          </p:cNvPr>
          <p:cNvGraphicFramePr>
            <a:graphicFrameLocks noGrp="1"/>
          </p:cNvGraphicFramePr>
          <p:nvPr>
            <p:extLst>
              <p:ext uri="{D42A27DB-BD31-4B8C-83A1-F6EECF244321}">
                <p14:modId xmlns:p14="http://schemas.microsoft.com/office/powerpoint/2010/main" val="188323429"/>
              </p:ext>
            </p:extLst>
          </p:nvPr>
        </p:nvGraphicFramePr>
        <p:xfrm>
          <a:off x="647700" y="1454150"/>
          <a:ext cx="11198972" cy="484275"/>
        </p:xfrm>
        <a:graphic>
          <a:graphicData uri="http://schemas.openxmlformats.org/drawingml/2006/table">
            <a:tbl>
              <a:tblPr firstRow="1" firstCol="1" bandRow="1">
                <a:tableStyleId>{F5AB1C69-6EDB-4FF4-983F-18BD219EF322}</a:tableStyleId>
              </a:tblPr>
              <a:tblGrid>
                <a:gridCol w="672297">
                  <a:extLst>
                    <a:ext uri="{9D8B030D-6E8A-4147-A177-3AD203B41FA5}">
                      <a16:colId xmlns:a16="http://schemas.microsoft.com/office/drawing/2014/main" val="3709593796"/>
                    </a:ext>
                  </a:extLst>
                </a:gridCol>
                <a:gridCol w="4574660">
                  <a:extLst>
                    <a:ext uri="{9D8B030D-6E8A-4147-A177-3AD203B41FA5}">
                      <a16:colId xmlns:a16="http://schemas.microsoft.com/office/drawing/2014/main" val="2181515226"/>
                    </a:ext>
                  </a:extLst>
                </a:gridCol>
                <a:gridCol w="1265960">
                  <a:extLst>
                    <a:ext uri="{9D8B030D-6E8A-4147-A177-3AD203B41FA5}">
                      <a16:colId xmlns:a16="http://schemas.microsoft.com/office/drawing/2014/main" val="556560426"/>
                    </a:ext>
                  </a:extLst>
                </a:gridCol>
                <a:gridCol w="822872">
                  <a:extLst>
                    <a:ext uri="{9D8B030D-6E8A-4147-A177-3AD203B41FA5}">
                      <a16:colId xmlns:a16="http://schemas.microsoft.com/office/drawing/2014/main" val="313620863"/>
                    </a:ext>
                  </a:extLst>
                </a:gridCol>
                <a:gridCol w="548583">
                  <a:extLst>
                    <a:ext uri="{9D8B030D-6E8A-4147-A177-3AD203B41FA5}">
                      <a16:colId xmlns:a16="http://schemas.microsoft.com/office/drawing/2014/main" val="909985420"/>
                    </a:ext>
                  </a:extLst>
                </a:gridCol>
                <a:gridCol w="597218">
                  <a:extLst>
                    <a:ext uri="{9D8B030D-6E8A-4147-A177-3AD203B41FA5}">
                      <a16:colId xmlns:a16="http://schemas.microsoft.com/office/drawing/2014/main" val="3303449355"/>
                    </a:ext>
                  </a:extLst>
                </a:gridCol>
                <a:gridCol w="597218">
                  <a:extLst>
                    <a:ext uri="{9D8B030D-6E8A-4147-A177-3AD203B41FA5}">
                      <a16:colId xmlns:a16="http://schemas.microsoft.com/office/drawing/2014/main" val="667019187"/>
                    </a:ext>
                  </a:extLst>
                </a:gridCol>
                <a:gridCol w="2120164">
                  <a:extLst>
                    <a:ext uri="{9D8B030D-6E8A-4147-A177-3AD203B41FA5}">
                      <a16:colId xmlns:a16="http://schemas.microsoft.com/office/drawing/2014/main" val="4101272219"/>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4070326857"/>
                  </a:ext>
                </a:extLst>
              </a:tr>
              <a:tr h="152175">
                <a:tc>
                  <a:txBody>
                    <a:bodyPr/>
                    <a:lstStyle/>
                    <a:p>
                      <a:pPr algn="ctr" fontAlgn="t"/>
                      <a:r>
                        <a:rPr lang="en-GB" sz="800" b="1" kern="1200" dirty="0">
                          <a:solidFill>
                            <a:schemeClr val="lt1"/>
                          </a:solidFill>
                          <a:latin typeface="+mn-lt"/>
                          <a:ea typeface="+mn-ea"/>
                          <a:cs typeface="+mn-cs"/>
                        </a:rPr>
                        <a:t>970039</a:t>
                      </a:r>
                    </a:p>
                  </a:txBody>
                  <a:tcPr marL="36002" marR="36002" marT="0" marB="0" anchor="ctr"/>
                </a:tc>
                <a:tc>
                  <a:txBody>
                    <a:bodyPr/>
                    <a:lstStyle/>
                    <a:p>
                      <a:r>
                        <a:rPr lang="en-US" sz="900" b="1" kern="1200" dirty="0">
                          <a:solidFill>
                            <a:schemeClr val="dk1"/>
                          </a:solidFill>
                          <a:latin typeface="+mn-lt"/>
                          <a:ea typeface="+mn-ea"/>
                          <a:cs typeface="+mn-cs"/>
                        </a:rPr>
                        <a:t>Application layer support for V2X services; Phase 3</a:t>
                      </a:r>
                      <a:endParaRPr lang="en-GB" sz="900" b="1" kern="1200" dirty="0">
                        <a:solidFill>
                          <a:schemeClr val="dk1"/>
                        </a:solidFill>
                        <a:latin typeface="+mn-lt"/>
                        <a:ea typeface="+mn-ea"/>
                        <a:cs typeface="+mn-cs"/>
                      </a:endParaRPr>
                    </a:p>
                  </a:txBody>
                  <a:tcPr marL="91448" marR="91448" marT="45605" marB="45605" anchor="ctr"/>
                </a:tc>
                <a:tc>
                  <a:txBody>
                    <a:bodyPr/>
                    <a:lstStyle/>
                    <a:p>
                      <a:pPr algn="ctr"/>
                      <a:r>
                        <a:rPr lang="en-GB" sz="800" kern="1200" dirty="0">
                          <a:solidFill>
                            <a:schemeClr val="dk1"/>
                          </a:solidFill>
                          <a:latin typeface="+mn-lt"/>
                          <a:ea typeface="+mn-ea"/>
                          <a:cs typeface="+mn-cs"/>
                        </a:rPr>
                        <a:t>V2XAPP_Ph3</a:t>
                      </a:r>
                    </a:p>
                  </a:txBody>
                  <a:tcPr marL="91448" marR="91448" marT="45605" marB="45605" anchor="ctr"/>
                </a:tc>
                <a:tc>
                  <a:txBody>
                    <a:bodyPr/>
                    <a:lstStyle/>
                    <a:p>
                      <a:pPr algn="ctr" fontAlgn="t"/>
                      <a:r>
                        <a:rPr lang="en-GB" sz="800" kern="1200" dirty="0">
                          <a:solidFill>
                            <a:schemeClr val="dk1"/>
                          </a:solidFill>
                          <a:latin typeface="+mn-lt"/>
                          <a:ea typeface="+mn-ea"/>
                          <a:cs typeface="+mn-cs"/>
                        </a:rPr>
                        <a:t>Jun-2023</a:t>
                      </a:r>
                    </a:p>
                  </a:txBody>
                  <a:tcPr marL="36002" marR="36002" marT="0" marB="0" anchor="ctr"/>
                </a:tc>
                <a:tc>
                  <a:txBody>
                    <a:bodyPr/>
                    <a:lstStyle/>
                    <a:p>
                      <a:pPr algn="ctr" fontAlgn="t"/>
                      <a:r>
                        <a:rPr lang="en-GB" sz="800" kern="1200" dirty="0">
                          <a:solidFill>
                            <a:schemeClr val="dk1"/>
                          </a:solidFill>
                          <a:latin typeface="+mn-lt"/>
                          <a:ea typeface="+mn-ea"/>
                          <a:cs typeface="+mn-cs"/>
                        </a:rPr>
                        <a:t>45%</a:t>
                      </a:r>
                    </a:p>
                  </a:txBody>
                  <a:tcPr marL="36002" marR="36002" marT="0" marB="0" anchor="ctr"/>
                </a:tc>
                <a:tc>
                  <a:txBody>
                    <a:bodyPr/>
                    <a:lstStyle/>
                    <a:p>
                      <a:pPr algn="ctr" fontAlgn="t"/>
                      <a:r>
                        <a:rPr lang="en-US" sz="800" dirty="0">
                          <a:hlinkClick r:id="rId2"/>
                        </a:rPr>
                        <a:t>SP-220916</a:t>
                      </a:r>
                      <a:endParaRPr lang="en-GB" sz="800" kern="1200" dirty="0">
                        <a:solidFill>
                          <a:schemeClr val="dk1"/>
                        </a:solidFill>
                        <a:latin typeface="+mn-lt"/>
                        <a:ea typeface="+mn-ea"/>
                        <a:cs typeface="+mn-cs"/>
                      </a:endParaRPr>
                    </a:p>
                  </a:txBody>
                  <a:tcPr marL="36002" marR="36002" marT="0" marB="0" anchor="ctr"/>
                </a:tc>
                <a:tc>
                  <a:txBody>
                    <a:bodyPr/>
                    <a:lstStyle/>
                    <a:p>
                      <a:pPr algn="ctr">
                        <a:lnSpc>
                          <a:spcPct val="107000"/>
                        </a:lnSpc>
                        <a:spcAft>
                          <a:spcPts val="800"/>
                        </a:spcAft>
                      </a:pPr>
                      <a:r>
                        <a:rPr lang="en-GB" sz="800" kern="1200" dirty="0">
                          <a:solidFill>
                            <a:srgbClr val="FF0000"/>
                          </a:solidFill>
                          <a:latin typeface="+mn-lt"/>
                          <a:ea typeface="+mn-ea"/>
                          <a:cs typeface="+mn-cs"/>
                        </a:rPr>
                        <a:t>75%</a:t>
                      </a:r>
                    </a:p>
                  </a:txBody>
                  <a:tcPr marL="36002" marR="36002" marT="0" marB="0" anchor="ctr"/>
                </a:tc>
                <a:tc>
                  <a:txBody>
                    <a:bodyPr/>
                    <a:lstStyle/>
                    <a:p>
                      <a:pPr>
                        <a:lnSpc>
                          <a:spcPct val="107000"/>
                        </a:lnSpc>
                        <a:spcAft>
                          <a:spcPts val="800"/>
                        </a:spcAft>
                      </a:pPr>
                      <a:endParaRPr lang="en-GB" sz="900" kern="1200" dirty="0">
                        <a:solidFill>
                          <a:srgbClr val="FF0000"/>
                        </a:solidFill>
                        <a:latin typeface="+mn-lt"/>
                        <a:ea typeface="+mn-ea"/>
                        <a:cs typeface="+mn-cs"/>
                      </a:endParaRPr>
                    </a:p>
                  </a:txBody>
                  <a:tcPr marL="36002" marR="36002" marT="0" marB="0" anchor="ctr"/>
                </a:tc>
                <a:extLst>
                  <a:ext uri="{0D108BD9-81ED-4DB2-BD59-A6C34878D82A}">
                    <a16:rowId xmlns:a16="http://schemas.microsoft.com/office/drawing/2014/main" val="1767119193"/>
                  </a:ext>
                </a:extLst>
              </a:tr>
            </a:tbl>
          </a:graphicData>
        </a:graphic>
      </p:graphicFrame>
      <p:sp>
        <p:nvSpPr>
          <p:cNvPr id="3" name="Content Placeholder 7">
            <a:extLst>
              <a:ext uri="{FF2B5EF4-FFF2-40B4-BE49-F238E27FC236}">
                <a16:creationId xmlns:a16="http://schemas.microsoft.com/office/drawing/2014/main" id="{20E95339-7FC4-5174-FE28-99070C33BCB4}"/>
              </a:ext>
            </a:extLst>
          </p:cNvPr>
          <p:cNvSpPr txBox="1">
            <a:spLocks/>
          </p:cNvSpPr>
          <p:nvPr/>
        </p:nvSpPr>
        <p:spPr>
          <a:xfrm>
            <a:off x="962024" y="2836334"/>
            <a:ext cx="10624609" cy="3390900"/>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800" kern="0" dirty="0"/>
              <a:t>2 CRs agreed on a new feature and information flows.</a:t>
            </a:r>
          </a:p>
          <a:p>
            <a:pPr lvl="1">
              <a:spcBef>
                <a:spcPts val="0"/>
              </a:spcBef>
              <a:spcAft>
                <a:spcPts val="0"/>
              </a:spcAft>
              <a:defRPr/>
            </a:pPr>
            <a:endParaRPr lang="en-US" altLang="zh-CN" sz="1800" kern="0" dirty="0"/>
          </a:p>
          <a:p>
            <a:pPr>
              <a:spcBef>
                <a:spcPts val="0"/>
              </a:spcBef>
              <a:spcAft>
                <a:spcPts val="0"/>
              </a:spcAft>
              <a:defRPr/>
            </a:pPr>
            <a:r>
              <a:rPr lang="en-US" sz="2000" kern="0" dirty="0"/>
              <a:t>RAN impacts and dependencies:</a:t>
            </a:r>
            <a:endParaRPr lang="en-US" sz="1400" kern="0" dirty="0"/>
          </a:p>
          <a:p>
            <a:pPr lvl="1">
              <a:spcBef>
                <a:spcPts val="0"/>
              </a:spcBef>
              <a:spcAft>
                <a:spcPts val="0"/>
              </a:spcAft>
              <a:defRPr/>
            </a:pPr>
            <a:r>
              <a:rPr lang="en-US" altLang="zh-CN" sz="1800" kern="0" dirty="0"/>
              <a:t>None identified</a:t>
            </a:r>
          </a:p>
          <a:p>
            <a:pPr lvl="1">
              <a:spcBef>
                <a:spcPts val="0"/>
              </a:spcBef>
              <a:spcAft>
                <a:spcPts val="0"/>
              </a:spcAft>
              <a:defRPr/>
            </a:pPr>
            <a:endParaRPr lang="en-US" altLang="zh-CN" sz="2000" kern="0" dirty="0"/>
          </a:p>
          <a:p>
            <a:pPr>
              <a:spcBef>
                <a:spcPts val="0"/>
              </a:spcBef>
              <a:spcAft>
                <a:spcPts val="0"/>
              </a:spcAft>
              <a:defRPr/>
            </a:pPr>
            <a:r>
              <a:rPr lang="de-DE" sz="2000" kern="0" dirty="0"/>
              <a:t>Next steps:</a:t>
            </a:r>
          </a:p>
          <a:p>
            <a:pPr lvl="1">
              <a:spcBef>
                <a:spcPts val="0"/>
              </a:spcBef>
              <a:spcAft>
                <a:spcPts val="0"/>
              </a:spcAft>
              <a:defRPr/>
            </a:pPr>
            <a:r>
              <a:rPr lang="en-US" altLang="zh-CN" sz="1800" kern="0" dirty="0"/>
              <a:t>Complete the APIs for the new procedures.</a:t>
            </a:r>
          </a:p>
          <a:p>
            <a:pPr lvl="1">
              <a:spcBef>
                <a:spcPts val="0"/>
              </a:spcBef>
              <a:spcAft>
                <a:spcPts val="0"/>
              </a:spcAft>
              <a:defRPr/>
            </a:pPr>
            <a:r>
              <a:rPr lang="en-US" altLang="zh-CN" sz="1800" kern="0" dirty="0"/>
              <a:t>Complete the new features.</a:t>
            </a:r>
          </a:p>
          <a:p>
            <a:pPr lvl="1">
              <a:spcBef>
                <a:spcPts val="0"/>
              </a:spcBef>
              <a:spcAft>
                <a:spcPts val="0"/>
              </a:spcAft>
              <a:defRPr/>
            </a:pPr>
            <a:endParaRPr lang="en-US" altLang="zh-CN" sz="1800" kern="0" dirty="0"/>
          </a:p>
        </p:txBody>
      </p:sp>
    </p:spTree>
    <p:extLst>
      <p:ext uri="{BB962C8B-B14F-4D97-AF65-F5344CB8AC3E}">
        <p14:creationId xmlns:p14="http://schemas.microsoft.com/office/powerpoint/2010/main" val="318305146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E5585AE-F0E2-27D1-0114-FBB37AACE2A5}"/>
              </a:ext>
            </a:extLst>
          </p:cNvPr>
          <p:cNvSpPr>
            <a:spLocks noGrp="1"/>
          </p:cNvSpPr>
          <p:nvPr>
            <p:ph type="title"/>
          </p:nvPr>
        </p:nvSpPr>
        <p:spPr>
          <a:xfrm>
            <a:off x="711200" y="499534"/>
            <a:ext cx="9103784" cy="982133"/>
          </a:xfrm>
        </p:spPr>
        <p:txBody>
          <a:bodyPr/>
          <a:lstStyle/>
          <a:p>
            <a:r>
              <a:rPr lang="en-GB" altLang="en-US" b="1" dirty="0"/>
              <a:t>ADAES</a:t>
            </a:r>
          </a:p>
        </p:txBody>
      </p:sp>
      <p:graphicFrame>
        <p:nvGraphicFramePr>
          <p:cNvPr id="2" name="Table 1">
            <a:extLst>
              <a:ext uri="{FF2B5EF4-FFF2-40B4-BE49-F238E27FC236}">
                <a16:creationId xmlns:a16="http://schemas.microsoft.com/office/drawing/2014/main" id="{A73E3009-96A1-34F5-6D31-0CB53BBFD61D}"/>
              </a:ext>
            </a:extLst>
          </p:cNvPr>
          <p:cNvGraphicFramePr>
            <a:graphicFrameLocks noGrp="1"/>
          </p:cNvGraphicFramePr>
          <p:nvPr/>
        </p:nvGraphicFramePr>
        <p:xfrm>
          <a:off x="647700" y="1454150"/>
          <a:ext cx="11198972" cy="938022"/>
        </p:xfrm>
        <a:graphic>
          <a:graphicData uri="http://schemas.openxmlformats.org/drawingml/2006/table">
            <a:tbl>
              <a:tblPr firstRow="1" firstCol="1" bandRow="1">
                <a:tableStyleId>{F5AB1C69-6EDB-4FF4-983F-18BD219EF322}</a:tableStyleId>
              </a:tblPr>
              <a:tblGrid>
                <a:gridCol w="672297">
                  <a:extLst>
                    <a:ext uri="{9D8B030D-6E8A-4147-A177-3AD203B41FA5}">
                      <a16:colId xmlns:a16="http://schemas.microsoft.com/office/drawing/2014/main" val="3709593796"/>
                    </a:ext>
                  </a:extLst>
                </a:gridCol>
                <a:gridCol w="4574660">
                  <a:extLst>
                    <a:ext uri="{9D8B030D-6E8A-4147-A177-3AD203B41FA5}">
                      <a16:colId xmlns:a16="http://schemas.microsoft.com/office/drawing/2014/main" val="2181515226"/>
                    </a:ext>
                  </a:extLst>
                </a:gridCol>
                <a:gridCol w="1265960">
                  <a:extLst>
                    <a:ext uri="{9D8B030D-6E8A-4147-A177-3AD203B41FA5}">
                      <a16:colId xmlns:a16="http://schemas.microsoft.com/office/drawing/2014/main" val="556560426"/>
                    </a:ext>
                  </a:extLst>
                </a:gridCol>
                <a:gridCol w="822872">
                  <a:extLst>
                    <a:ext uri="{9D8B030D-6E8A-4147-A177-3AD203B41FA5}">
                      <a16:colId xmlns:a16="http://schemas.microsoft.com/office/drawing/2014/main" val="313620863"/>
                    </a:ext>
                  </a:extLst>
                </a:gridCol>
                <a:gridCol w="548583">
                  <a:extLst>
                    <a:ext uri="{9D8B030D-6E8A-4147-A177-3AD203B41FA5}">
                      <a16:colId xmlns:a16="http://schemas.microsoft.com/office/drawing/2014/main" val="909985420"/>
                    </a:ext>
                  </a:extLst>
                </a:gridCol>
                <a:gridCol w="597218">
                  <a:extLst>
                    <a:ext uri="{9D8B030D-6E8A-4147-A177-3AD203B41FA5}">
                      <a16:colId xmlns:a16="http://schemas.microsoft.com/office/drawing/2014/main" val="3303449355"/>
                    </a:ext>
                  </a:extLst>
                </a:gridCol>
                <a:gridCol w="597218">
                  <a:extLst>
                    <a:ext uri="{9D8B030D-6E8A-4147-A177-3AD203B41FA5}">
                      <a16:colId xmlns:a16="http://schemas.microsoft.com/office/drawing/2014/main" val="667019187"/>
                    </a:ext>
                  </a:extLst>
                </a:gridCol>
                <a:gridCol w="2120164">
                  <a:extLst>
                    <a:ext uri="{9D8B030D-6E8A-4147-A177-3AD203B41FA5}">
                      <a16:colId xmlns:a16="http://schemas.microsoft.com/office/drawing/2014/main" val="4101272219"/>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4070326857"/>
                  </a:ext>
                </a:extLst>
              </a:tr>
              <a:tr h="103695">
                <a:tc>
                  <a:txBody>
                    <a:bodyPr/>
                    <a:lstStyle/>
                    <a:p>
                      <a:pPr indent="0" algn="ctr">
                        <a:buNone/>
                      </a:pPr>
                      <a:r>
                        <a:rPr lang="en-US" sz="800" b="1" kern="1200" dirty="0">
                          <a:solidFill>
                            <a:schemeClr val="lt1"/>
                          </a:solidFill>
                          <a:latin typeface="+mn-lt"/>
                          <a:ea typeface="+mn-ea"/>
                          <a:cs typeface="+mn-cs"/>
                        </a:rPr>
                        <a:t>970036</a:t>
                      </a:r>
                      <a:endParaRPr lang="en-US" altLang="en-US" sz="800" b="1" kern="1200" dirty="0">
                        <a:solidFill>
                          <a:schemeClr val="lt1"/>
                        </a:solidFill>
                        <a:latin typeface="+mn-lt"/>
                        <a:ea typeface="+mn-ea"/>
                        <a:cs typeface="+mn-cs"/>
                      </a:endParaRPr>
                    </a:p>
                  </a:txBody>
                  <a:tcPr marL="12700" marR="12700" marT="12700" anchor="ctr"/>
                </a:tc>
                <a:tc>
                  <a:txBody>
                    <a:bodyPr/>
                    <a:lstStyle/>
                    <a:p>
                      <a:pPr indent="0">
                        <a:buNone/>
                      </a:pPr>
                      <a:r>
                        <a:rPr lang="en-US" sz="900" b="1" kern="1200" dirty="0">
                          <a:solidFill>
                            <a:schemeClr val="dk1"/>
                          </a:solidFill>
                          <a:latin typeface="+mn-lt"/>
                          <a:ea typeface="+mn-ea"/>
                          <a:cs typeface="+mn-cs"/>
                        </a:rPr>
                        <a:t>Application Data Analytics Enablement Service</a:t>
                      </a:r>
                    </a:p>
                  </a:txBody>
                  <a:tcPr marL="12700" marR="12700" marT="12700" anchor="ctr"/>
                </a:tc>
                <a:tc>
                  <a:txBody>
                    <a:bodyPr/>
                    <a:lstStyle/>
                    <a:p>
                      <a:pPr indent="0" algn="ctr">
                        <a:buNone/>
                      </a:pPr>
                      <a:r>
                        <a:rPr lang="en-US" sz="800" kern="1200" dirty="0">
                          <a:solidFill>
                            <a:schemeClr val="dk1"/>
                          </a:solidFill>
                          <a:latin typeface="+mn-lt"/>
                          <a:ea typeface="+mn-ea"/>
                          <a:cs typeface="+mn-cs"/>
                        </a:rPr>
                        <a:t>ADAES</a:t>
                      </a:r>
                      <a:endParaRPr lang="en-US" altLang="en-US" sz="800" kern="1200" dirty="0">
                        <a:solidFill>
                          <a:schemeClr val="dk1"/>
                        </a:solidFill>
                        <a:latin typeface="+mn-lt"/>
                        <a:ea typeface="+mn-ea"/>
                        <a:cs typeface="+mn-cs"/>
                      </a:endParaRPr>
                    </a:p>
                  </a:txBody>
                  <a:tcPr marL="12700" marR="12700" marT="12700" anchor="ctr"/>
                </a:tc>
                <a:tc>
                  <a:txBody>
                    <a:bodyPr/>
                    <a:lstStyle/>
                    <a:p>
                      <a:pPr algn="ctr" fontAlgn="t"/>
                      <a:r>
                        <a:rPr lang="en-GB" sz="800" kern="1200" dirty="0">
                          <a:solidFill>
                            <a:schemeClr val="dk1"/>
                          </a:solidFill>
                          <a:latin typeface="+mn-lt"/>
                          <a:ea typeface="+mn-ea"/>
                          <a:cs typeface="+mn-cs"/>
                        </a:rPr>
                        <a:t>Jun-2023</a:t>
                      </a:r>
                      <a:endParaRPr lang="en-US" altLang="en-GB" sz="800" kern="1200" dirty="0">
                        <a:solidFill>
                          <a:schemeClr val="dk1"/>
                        </a:solidFill>
                        <a:latin typeface="+mn-lt"/>
                        <a:ea typeface="+mn-ea"/>
                        <a:cs typeface="+mn-cs"/>
                      </a:endParaRPr>
                    </a:p>
                  </a:txBody>
                  <a:tcPr marL="9525" marR="9525" marT="9527" marB="0" anchor="ctr"/>
                </a:tc>
                <a:tc>
                  <a:txBody>
                    <a:bodyPr/>
                    <a:lstStyle/>
                    <a:p>
                      <a:pPr algn="ctr" fontAlgn="t"/>
                      <a:r>
                        <a:rPr lang="en-US" altLang="en-GB" sz="800" kern="1200" dirty="0">
                          <a:solidFill>
                            <a:schemeClr val="dk1"/>
                          </a:solidFill>
                          <a:latin typeface="+mn-lt"/>
                          <a:ea typeface="+mn-ea"/>
                          <a:cs typeface="+mn-cs"/>
                        </a:rPr>
                        <a:t>45%</a:t>
                      </a:r>
                    </a:p>
                  </a:txBody>
                  <a:tcPr marL="9525" marR="9525" marT="9527" marB="0" anchor="ctr"/>
                </a:tc>
                <a:tc>
                  <a:txBody>
                    <a:bodyPr/>
                    <a:lstStyle/>
                    <a:p>
                      <a:pPr algn="ctr" fontAlgn="t"/>
                      <a:r>
                        <a:rPr lang="en-US" sz="800" dirty="0">
                          <a:hlinkClick r:id="rId2"/>
                        </a:rPr>
                        <a:t>SP-220913</a:t>
                      </a:r>
                      <a:endParaRPr lang="en-US" altLang="en-GB" sz="800" kern="1200" dirty="0">
                        <a:solidFill>
                          <a:schemeClr val="dk1"/>
                        </a:solidFill>
                        <a:latin typeface="+mn-lt"/>
                        <a:ea typeface="+mn-ea"/>
                        <a:cs typeface="+mn-cs"/>
                      </a:endParaRPr>
                    </a:p>
                  </a:txBody>
                  <a:tcPr marL="9525" marR="9525" marT="9527" marB="0" anchor="ctr"/>
                </a:tc>
                <a:tc>
                  <a:txBody>
                    <a:bodyPr/>
                    <a:lstStyle/>
                    <a:p>
                      <a:pPr marL="0" indent="0" algn="ctr" defTabSz="914400" rtl="0" eaLnBrk="1" latinLnBrk="0" hangingPunct="1">
                        <a:lnSpc>
                          <a:spcPct val="107000"/>
                        </a:lnSpc>
                        <a:spcAft>
                          <a:spcPts val="800"/>
                        </a:spcAft>
                      </a:pPr>
                      <a:r>
                        <a:rPr lang="en-US" altLang="en-GB" sz="800" kern="1200" dirty="0">
                          <a:solidFill>
                            <a:srgbClr val="FF0000"/>
                          </a:solidFill>
                          <a:latin typeface="+mn-lt"/>
                          <a:ea typeface="+mn-ea"/>
                          <a:cs typeface="+mn-cs"/>
                        </a:rPr>
                        <a:t>80%</a:t>
                      </a:r>
                    </a:p>
                  </a:txBody>
                  <a:tcPr marL="36002" marR="36002" marT="0" marB="0" anchor="ctr"/>
                </a:tc>
                <a:tc>
                  <a:txBody>
                    <a:bodyPr/>
                    <a:lstStyle/>
                    <a:p>
                      <a:pPr marL="0" algn="ctr" defTabSz="914400" rtl="0" eaLnBrk="1" latinLnBrk="0" hangingPunct="1">
                        <a:lnSpc>
                          <a:spcPct val="107000"/>
                        </a:lnSpc>
                        <a:spcAft>
                          <a:spcPts val="800"/>
                        </a:spcAft>
                      </a:pPr>
                      <a:r>
                        <a:rPr lang="en-GB" sz="900" kern="1200" dirty="0">
                          <a:solidFill>
                            <a:srgbClr val="FF0000"/>
                          </a:solidFill>
                          <a:latin typeface="+mn-lt"/>
                          <a:ea typeface="+mn-ea"/>
                          <a:cs typeface="+mn-cs"/>
                        </a:rPr>
                        <a:t>Sent for information</a:t>
                      </a:r>
                    </a:p>
                    <a:p>
                      <a:pPr marL="0" algn="ctr" defTabSz="914400" rtl="0" eaLnBrk="1" latinLnBrk="0" hangingPunct="1">
                        <a:lnSpc>
                          <a:spcPct val="107000"/>
                        </a:lnSpc>
                        <a:spcAft>
                          <a:spcPts val="800"/>
                        </a:spcAft>
                      </a:pPr>
                      <a:r>
                        <a:rPr lang="en-GB" sz="900" kern="1200" dirty="0">
                          <a:solidFill>
                            <a:srgbClr val="FF0000"/>
                          </a:solidFill>
                          <a:latin typeface="+mn-lt"/>
                          <a:ea typeface="+mn-ea"/>
                          <a:cs typeface="+mn-cs"/>
                        </a:rPr>
                        <a:t>WID was revised to capture the TS 23.436 title change and add minor updates (at objectives and impacted TSs)</a:t>
                      </a:r>
                    </a:p>
                  </a:txBody>
                  <a:tcPr marL="36002" marR="36002" marT="0" marB="0" anchor="ctr"/>
                </a:tc>
                <a:extLst>
                  <a:ext uri="{0D108BD9-81ED-4DB2-BD59-A6C34878D82A}">
                    <a16:rowId xmlns:a16="http://schemas.microsoft.com/office/drawing/2014/main" val="1810422497"/>
                  </a:ext>
                </a:extLst>
              </a:tr>
            </a:tbl>
          </a:graphicData>
        </a:graphic>
      </p:graphicFrame>
      <p:sp>
        <p:nvSpPr>
          <p:cNvPr id="3" name="Content Placeholder 7">
            <a:extLst>
              <a:ext uri="{FF2B5EF4-FFF2-40B4-BE49-F238E27FC236}">
                <a16:creationId xmlns:a16="http://schemas.microsoft.com/office/drawing/2014/main" id="{13E51EED-1535-6566-80CC-C4F2DB72D417}"/>
              </a:ext>
            </a:extLst>
          </p:cNvPr>
          <p:cNvSpPr txBox="1">
            <a:spLocks/>
          </p:cNvSpPr>
          <p:nvPr/>
        </p:nvSpPr>
        <p:spPr>
          <a:xfrm>
            <a:off x="783695" y="2566416"/>
            <a:ext cx="10827460" cy="3496226"/>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3"/>
              </a:buBlip>
              <a:tabLst/>
              <a:defRPr/>
            </a:pPr>
            <a:r>
              <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SA#98-e:</a:t>
            </a:r>
          </a:p>
          <a:p>
            <a:pPr marL="741363" marR="0" lvl="1" indent="-284163" algn="l" defTabSz="914400" rtl="0" eaLnBrk="0" fontAlgn="base" latinLnBrk="0" hangingPunct="0">
              <a:lnSpc>
                <a:spcPct val="100000"/>
              </a:lnSpc>
              <a:spcBef>
                <a:spcPts val="0"/>
              </a:spcBef>
              <a:spcAft>
                <a:spcPts val="0"/>
              </a:spcAft>
              <a:buClr>
                <a:srgbClr val="C00000"/>
              </a:buClr>
              <a:buSzTx/>
              <a:buFont typeface="Arial" panose="020B0604020202020204" pitchFamily="34" charset="0"/>
              <a:buChar char="•"/>
              <a:tabLst/>
              <a:defRPr/>
            </a:pPr>
            <a:r>
              <a:rPr kumimoji="0" lang="de-DE" altLang="de-DE" sz="18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ADAE functional architecture was moved from TS 23.434 to TS 23.436</a:t>
            </a:r>
          </a:p>
          <a:p>
            <a:pPr marL="741363" marR="0" lvl="1" indent="-284163" algn="l" defTabSz="914400" rtl="0" eaLnBrk="0" fontAlgn="base" latinLnBrk="0" hangingPunct="0">
              <a:lnSpc>
                <a:spcPct val="100000"/>
              </a:lnSpc>
              <a:spcBef>
                <a:spcPts val="0"/>
              </a:spcBef>
              <a:spcAft>
                <a:spcPts val="0"/>
              </a:spcAft>
              <a:buClr>
                <a:srgbClr val="C00000"/>
              </a:buClr>
              <a:buSzTx/>
              <a:buFont typeface="Arial" panose="020B0604020202020204" pitchFamily="34" charset="0"/>
              <a:buChar char="•"/>
              <a:tabLst/>
              <a:defRPr/>
            </a:pPr>
            <a:r>
              <a:rPr kumimoji="0" lang="de-DE" altLang="de-DE" sz="18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Architecture requirements were added</a:t>
            </a:r>
          </a:p>
          <a:p>
            <a:pPr marL="741363" marR="0" lvl="1" indent="-284163" algn="l" defTabSz="914400" rtl="0" eaLnBrk="0" fontAlgn="base" latinLnBrk="0" hangingPunct="0">
              <a:lnSpc>
                <a:spcPct val="100000"/>
              </a:lnSpc>
              <a:spcBef>
                <a:spcPts val="0"/>
              </a:spcBef>
              <a:spcAft>
                <a:spcPts val="0"/>
              </a:spcAft>
              <a:buClr>
                <a:srgbClr val="C00000"/>
              </a:buClr>
              <a:buSzTx/>
              <a:buFont typeface="Arial" panose="020B0604020202020204" pitchFamily="34" charset="0"/>
              <a:buChar char="•"/>
              <a:tabLst/>
              <a:defRPr/>
            </a:pPr>
            <a:r>
              <a:rPr kumimoji="0" lang="de-DE" altLang="de-DE" sz="18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Identities and commonly used values were added</a:t>
            </a:r>
          </a:p>
          <a:p>
            <a:pPr marL="741363" marR="0" lvl="1" indent="-284163" algn="l" defTabSz="914400" rtl="0" eaLnBrk="0" fontAlgn="base" latinLnBrk="0" hangingPunct="0">
              <a:lnSpc>
                <a:spcPct val="100000"/>
              </a:lnSpc>
              <a:spcBef>
                <a:spcPts val="0"/>
              </a:spcBef>
              <a:spcAft>
                <a:spcPts val="0"/>
              </a:spcAft>
              <a:buClr>
                <a:srgbClr val="C00000"/>
              </a:buClr>
              <a:buSzTx/>
              <a:buFont typeface="Arial" panose="020B0604020202020204" pitchFamily="34" charset="0"/>
              <a:buChar char="•"/>
              <a:tabLst/>
              <a:defRPr/>
            </a:pPr>
            <a:r>
              <a:rPr kumimoji="0" lang="de-DE" altLang="de-DE" sz="18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New features and related procedures/flows were added for Edge Load Analytics, Service API Analytics, Service Experience to support analytics, Slice Usage Pattern Analytics.</a:t>
            </a:r>
          </a:p>
          <a:p>
            <a:pPr marL="741363" marR="0" lvl="1" indent="-284163" algn="l" defTabSz="914400" rtl="0" eaLnBrk="0" fontAlgn="base" latinLnBrk="0" hangingPunct="0">
              <a:lnSpc>
                <a:spcPct val="100000"/>
              </a:lnSpc>
              <a:spcBef>
                <a:spcPts val="0"/>
              </a:spcBef>
              <a:spcAft>
                <a:spcPts val="0"/>
              </a:spcAft>
              <a:buClr>
                <a:srgbClr val="C00000"/>
              </a:buClr>
              <a:buSzTx/>
              <a:buFont typeface="Arial" panose="020B0604020202020204" pitchFamily="34" charset="0"/>
              <a:buChar char="•"/>
              <a:tabLst/>
              <a:defRPr/>
            </a:pPr>
            <a:r>
              <a:rPr lang="de-DE" altLang="zh-CN" sz="1800" kern="0" dirty="0">
                <a:solidFill>
                  <a:prstClr val="black"/>
                </a:solidFill>
                <a:latin typeface="Calibri"/>
                <a:cs typeface="Arial" panose="020B0604020202020204" pitchFamily="34" charset="0"/>
              </a:rPr>
              <a:t>Procedure updated for application performance analytics </a:t>
            </a:r>
            <a:endParaRPr kumimoji="0" lang="en-US" altLang="zh-CN" sz="18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3"/>
              </a:buBlip>
              <a:tabLst/>
              <a:defRPr/>
            </a:pPr>
            <a:r>
              <a:rPr kumimoji="0" lang="en-US"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0"/>
              </a:spcAft>
              <a:buClr>
                <a:srgbClr val="C00000"/>
              </a:buClr>
              <a:buSzTx/>
              <a:buFont typeface="Arial" panose="020B0604020202020204" pitchFamily="34" charset="0"/>
              <a:buChar char="•"/>
              <a:tabLst/>
              <a:defRPr/>
            </a:pPr>
            <a:r>
              <a:rPr kumimoji="0" lang="en-US" altLang="zh-CN" sz="18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endParaRPr kumimoji="0" lang="en-US" altLang="zh-CN"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3"/>
              </a:buBlip>
              <a:tabLst/>
              <a:defRPr/>
            </a:pPr>
            <a:r>
              <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741363" marR="0" lvl="1" indent="-284163" algn="l" defTabSz="914400" rtl="0" eaLnBrk="0" fontAlgn="base" latinLnBrk="0" hangingPunct="0">
              <a:lnSpc>
                <a:spcPct val="100000"/>
              </a:lnSpc>
              <a:spcBef>
                <a:spcPts val="0"/>
              </a:spcBef>
              <a:spcAft>
                <a:spcPts val="0"/>
              </a:spcAft>
              <a:buClr>
                <a:srgbClr val="C00000"/>
              </a:buClr>
              <a:buSzTx/>
              <a:buFont typeface="Arial" panose="020B0604020202020204" pitchFamily="34" charset="0"/>
              <a:buChar char="•"/>
              <a:tabLst/>
              <a:defRPr/>
            </a:pPr>
            <a:r>
              <a:rPr kumimoji="0" lang="en-US" altLang="zh-CN" sz="18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ADAE layer APIs to be specified (based on the approved features)</a:t>
            </a:r>
          </a:p>
          <a:p>
            <a:pPr marL="741363" marR="0" lvl="1" indent="-284163" algn="l" defTabSz="914400" rtl="0" eaLnBrk="0" fontAlgn="base" latinLnBrk="0" hangingPunct="0">
              <a:lnSpc>
                <a:spcPct val="100000"/>
              </a:lnSpc>
              <a:spcBef>
                <a:spcPts val="0"/>
              </a:spcBef>
              <a:spcAft>
                <a:spcPts val="0"/>
              </a:spcAft>
              <a:buClr>
                <a:srgbClr val="C00000"/>
              </a:buClr>
              <a:buSzTx/>
              <a:buFont typeface="Arial" panose="020B0604020202020204" pitchFamily="34" charset="0"/>
              <a:buChar char="•"/>
              <a:tabLst/>
              <a:defRPr/>
            </a:pPr>
            <a:r>
              <a:rPr kumimoji="0" lang="en-US" altLang="zh-CN" sz="18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Possible enhancement of architecture w.r.t data collection management (within ADAE or as part of SEAL)  </a:t>
            </a:r>
          </a:p>
          <a:p>
            <a:pPr marL="741363" marR="0" lvl="1" indent="-284163" algn="l" defTabSz="914400" rtl="0" eaLnBrk="0" fontAlgn="base" latinLnBrk="0" hangingPunct="0">
              <a:lnSpc>
                <a:spcPct val="100000"/>
              </a:lnSpc>
              <a:spcBef>
                <a:spcPts val="0"/>
              </a:spcBef>
              <a:spcAft>
                <a:spcPts val="0"/>
              </a:spcAft>
              <a:buClr>
                <a:srgbClr val="C00000"/>
              </a:buClr>
              <a:buSzTx/>
              <a:buFont typeface="Arial" panose="020B0604020202020204" pitchFamily="34" charset="0"/>
              <a:buChar char="•"/>
              <a:tabLst/>
              <a:defRPr/>
            </a:pPr>
            <a:r>
              <a:rPr kumimoji="0" lang="en-US" altLang="zh-CN" sz="18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Resolution of EN related to EVEX reusability.</a:t>
            </a:r>
          </a:p>
          <a:p>
            <a:pPr marL="741363" marR="0" lvl="1" indent="-284163" algn="l" defTabSz="914400" rtl="0" eaLnBrk="0" fontAlgn="base" latinLnBrk="0" hangingPunct="0">
              <a:lnSpc>
                <a:spcPct val="100000"/>
              </a:lnSpc>
              <a:spcBef>
                <a:spcPts val="0"/>
              </a:spcBef>
              <a:spcAft>
                <a:spcPts val="0"/>
              </a:spcAft>
              <a:buClr>
                <a:srgbClr val="C00000"/>
              </a:buClr>
              <a:buSzTx/>
              <a:buFont typeface="Arial" panose="020B0604020202020204" pitchFamily="34" charset="0"/>
              <a:buChar char="•"/>
              <a:tabLst/>
              <a:defRPr/>
            </a:pPr>
            <a:endParaRPr kumimoji="0" lang="en-US" altLang="zh-CN" sz="20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938059991"/>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4B5EAFD8-B6A7-3279-D925-5FA3DBF2C14E}"/>
              </a:ext>
            </a:extLst>
          </p:cNvPr>
          <p:cNvSpPr>
            <a:spLocks noGrp="1"/>
          </p:cNvSpPr>
          <p:nvPr>
            <p:ph type="title"/>
          </p:nvPr>
        </p:nvSpPr>
        <p:spPr>
          <a:xfrm>
            <a:off x="711200" y="499534"/>
            <a:ext cx="9103784" cy="982133"/>
          </a:xfrm>
        </p:spPr>
        <p:txBody>
          <a:bodyPr/>
          <a:lstStyle/>
          <a:p>
            <a:r>
              <a:rPr lang="en-GB" altLang="en-US" b="1" dirty="0"/>
              <a:t>5GFLS</a:t>
            </a:r>
          </a:p>
        </p:txBody>
      </p:sp>
      <p:graphicFrame>
        <p:nvGraphicFramePr>
          <p:cNvPr id="4" name="Table 3">
            <a:extLst>
              <a:ext uri="{FF2B5EF4-FFF2-40B4-BE49-F238E27FC236}">
                <a16:creationId xmlns:a16="http://schemas.microsoft.com/office/drawing/2014/main" id="{6610AC5D-62C6-9B39-D595-64977CA48639}"/>
              </a:ext>
            </a:extLst>
          </p:cNvPr>
          <p:cNvGraphicFramePr>
            <a:graphicFrameLocks noGrp="1"/>
          </p:cNvGraphicFramePr>
          <p:nvPr>
            <p:extLst>
              <p:ext uri="{D42A27DB-BD31-4B8C-83A1-F6EECF244321}">
                <p14:modId xmlns:p14="http://schemas.microsoft.com/office/powerpoint/2010/main" val="2271183150"/>
              </p:ext>
            </p:extLst>
          </p:nvPr>
        </p:nvGraphicFramePr>
        <p:xfrm>
          <a:off x="647700" y="1454150"/>
          <a:ext cx="11198972" cy="485885"/>
        </p:xfrm>
        <a:graphic>
          <a:graphicData uri="http://schemas.openxmlformats.org/drawingml/2006/table">
            <a:tbl>
              <a:tblPr firstRow="1" firstCol="1" bandRow="1">
                <a:tableStyleId>{F5AB1C69-6EDB-4FF4-983F-18BD219EF322}</a:tableStyleId>
              </a:tblPr>
              <a:tblGrid>
                <a:gridCol w="672297">
                  <a:extLst>
                    <a:ext uri="{9D8B030D-6E8A-4147-A177-3AD203B41FA5}">
                      <a16:colId xmlns:a16="http://schemas.microsoft.com/office/drawing/2014/main" val="3709593796"/>
                    </a:ext>
                  </a:extLst>
                </a:gridCol>
                <a:gridCol w="4574660">
                  <a:extLst>
                    <a:ext uri="{9D8B030D-6E8A-4147-A177-3AD203B41FA5}">
                      <a16:colId xmlns:a16="http://schemas.microsoft.com/office/drawing/2014/main" val="2181515226"/>
                    </a:ext>
                  </a:extLst>
                </a:gridCol>
                <a:gridCol w="1265960">
                  <a:extLst>
                    <a:ext uri="{9D8B030D-6E8A-4147-A177-3AD203B41FA5}">
                      <a16:colId xmlns:a16="http://schemas.microsoft.com/office/drawing/2014/main" val="556560426"/>
                    </a:ext>
                  </a:extLst>
                </a:gridCol>
                <a:gridCol w="822872">
                  <a:extLst>
                    <a:ext uri="{9D8B030D-6E8A-4147-A177-3AD203B41FA5}">
                      <a16:colId xmlns:a16="http://schemas.microsoft.com/office/drawing/2014/main" val="313620863"/>
                    </a:ext>
                  </a:extLst>
                </a:gridCol>
                <a:gridCol w="548583">
                  <a:extLst>
                    <a:ext uri="{9D8B030D-6E8A-4147-A177-3AD203B41FA5}">
                      <a16:colId xmlns:a16="http://schemas.microsoft.com/office/drawing/2014/main" val="909985420"/>
                    </a:ext>
                  </a:extLst>
                </a:gridCol>
                <a:gridCol w="597218">
                  <a:extLst>
                    <a:ext uri="{9D8B030D-6E8A-4147-A177-3AD203B41FA5}">
                      <a16:colId xmlns:a16="http://schemas.microsoft.com/office/drawing/2014/main" val="3303449355"/>
                    </a:ext>
                  </a:extLst>
                </a:gridCol>
                <a:gridCol w="597218">
                  <a:extLst>
                    <a:ext uri="{9D8B030D-6E8A-4147-A177-3AD203B41FA5}">
                      <a16:colId xmlns:a16="http://schemas.microsoft.com/office/drawing/2014/main" val="667019187"/>
                    </a:ext>
                  </a:extLst>
                </a:gridCol>
                <a:gridCol w="2120164">
                  <a:extLst>
                    <a:ext uri="{9D8B030D-6E8A-4147-A177-3AD203B41FA5}">
                      <a16:colId xmlns:a16="http://schemas.microsoft.com/office/drawing/2014/main" val="4101272219"/>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4070326857"/>
                  </a:ext>
                </a:extLst>
              </a:tr>
              <a:tr h="229980">
                <a:tc>
                  <a:txBody>
                    <a:bodyPr/>
                    <a:lstStyle/>
                    <a:p>
                      <a:pPr algn="ctr" fontAlgn="t"/>
                      <a:r>
                        <a:rPr lang="en-GB" sz="800" b="1" kern="1200" dirty="0">
                          <a:solidFill>
                            <a:schemeClr val="lt1"/>
                          </a:solidFill>
                          <a:latin typeface="+mn-lt"/>
                          <a:ea typeface="+mn-ea"/>
                          <a:cs typeface="+mn-cs"/>
                        </a:rPr>
                        <a:t>980109</a:t>
                      </a:r>
                    </a:p>
                  </a:txBody>
                  <a:tcPr marL="9525" marR="9525" marT="9531" marB="0" anchor="ctr"/>
                </a:tc>
                <a:tc>
                  <a:txBody>
                    <a:bodyPr/>
                    <a:lstStyle/>
                    <a:p>
                      <a:pPr marL="0" indent="0" algn="l" fontAlgn="t"/>
                      <a:r>
                        <a:rPr lang="en-US" sz="900" b="1" kern="1200" dirty="0">
                          <a:solidFill>
                            <a:schemeClr val="dk1"/>
                          </a:solidFill>
                          <a:latin typeface="+mn-lt"/>
                          <a:ea typeface="+mn-ea"/>
                          <a:cs typeface="+mn-cs"/>
                        </a:rPr>
                        <a:t>New WID on 5G-enabled fused location service capability exposure</a:t>
                      </a:r>
                      <a:endParaRPr lang="en-GB" sz="900" b="1" kern="1200" dirty="0">
                        <a:solidFill>
                          <a:schemeClr val="dk1"/>
                        </a:solidFill>
                        <a:latin typeface="+mn-lt"/>
                        <a:ea typeface="+mn-ea"/>
                        <a:cs typeface="+mn-cs"/>
                      </a:endParaRPr>
                    </a:p>
                  </a:txBody>
                  <a:tcPr marL="36002" marR="36002" marT="0" marB="0" anchor="ctr"/>
                </a:tc>
                <a:tc>
                  <a:txBody>
                    <a:bodyPr/>
                    <a:lstStyle/>
                    <a:p>
                      <a:pPr marL="0" indent="0" algn="ctr" fontAlgn="t"/>
                      <a:r>
                        <a:rPr lang="en-GB" sz="800" kern="1200" dirty="0">
                          <a:solidFill>
                            <a:schemeClr val="dk1"/>
                          </a:solidFill>
                          <a:latin typeface="+mn-lt"/>
                          <a:ea typeface="+mn-ea"/>
                          <a:cs typeface="+mn-cs"/>
                        </a:rPr>
                        <a:t>5GFLS</a:t>
                      </a:r>
                    </a:p>
                  </a:txBody>
                  <a:tcPr marL="36002" marR="36002" marT="0" marB="0" anchor="ctr"/>
                </a:tc>
                <a:tc>
                  <a:txBody>
                    <a:bodyPr/>
                    <a:lstStyle/>
                    <a:p>
                      <a:pPr algn="ctr" fontAlgn="t"/>
                      <a:r>
                        <a:rPr lang="en-GB" sz="800" kern="1200" dirty="0">
                          <a:solidFill>
                            <a:schemeClr val="dk1"/>
                          </a:solidFill>
                          <a:latin typeface="+mn-lt"/>
                          <a:ea typeface="+mn-ea"/>
                          <a:cs typeface="+mn-cs"/>
                        </a:rPr>
                        <a:t>J</a:t>
                      </a:r>
                      <a:r>
                        <a:rPr lang="en-US" altLang="zh-CN" sz="800" kern="1200" dirty="0">
                          <a:solidFill>
                            <a:schemeClr val="dk1"/>
                          </a:solidFill>
                          <a:latin typeface="+mn-lt"/>
                          <a:ea typeface="+mn-ea"/>
                          <a:cs typeface="+mn-cs"/>
                        </a:rPr>
                        <a:t>un</a:t>
                      </a:r>
                      <a:r>
                        <a:rPr lang="en-GB" sz="800" kern="1200" dirty="0">
                          <a:solidFill>
                            <a:schemeClr val="dk1"/>
                          </a:solidFill>
                          <a:latin typeface="+mn-lt"/>
                          <a:ea typeface="+mn-ea"/>
                          <a:cs typeface="+mn-cs"/>
                        </a:rPr>
                        <a:t>-2023</a:t>
                      </a:r>
                    </a:p>
                  </a:txBody>
                  <a:tcPr marL="9525" marR="9525" marT="9531" marB="0" anchor="ctr"/>
                </a:tc>
                <a:tc>
                  <a:txBody>
                    <a:bodyPr/>
                    <a:lstStyle/>
                    <a:p>
                      <a:pPr algn="ctr" fontAlgn="t"/>
                      <a:r>
                        <a:rPr lang="en-GB" sz="800" kern="1200" dirty="0">
                          <a:solidFill>
                            <a:schemeClr val="dk1"/>
                          </a:solidFill>
                          <a:latin typeface="+mn-lt"/>
                          <a:ea typeface="+mn-ea"/>
                          <a:cs typeface="+mn-cs"/>
                        </a:rPr>
                        <a:t>0%</a:t>
                      </a:r>
                    </a:p>
                  </a:txBody>
                  <a:tcPr marL="9525" marR="9525" marT="9531" marB="0" anchor="ctr"/>
                </a:tc>
                <a:tc>
                  <a:txBody>
                    <a:bodyPr/>
                    <a:lstStyle/>
                    <a:p>
                      <a:pPr algn="ctr" fontAlgn="t"/>
                      <a:r>
                        <a:rPr lang="en-GB" sz="800" kern="1200" dirty="0">
                          <a:solidFill>
                            <a:schemeClr val="dk1"/>
                          </a:solidFill>
                          <a:latin typeface="+mn-lt"/>
                          <a:ea typeface="+mn-ea"/>
                          <a:cs typeface="+mn-cs"/>
                          <a:hlinkClick r:id="rId2"/>
                        </a:rPr>
                        <a:t>SP-221234</a:t>
                      </a:r>
                      <a:endParaRPr lang="en-GB" sz="800" kern="1200" dirty="0">
                        <a:solidFill>
                          <a:schemeClr val="dk1"/>
                        </a:solidFill>
                        <a:latin typeface="+mn-lt"/>
                        <a:ea typeface="+mn-ea"/>
                        <a:cs typeface="+mn-cs"/>
                      </a:endParaRPr>
                    </a:p>
                  </a:txBody>
                  <a:tcPr marL="9525" marR="9525" marT="9531"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60%</a:t>
                      </a:r>
                    </a:p>
                  </a:txBody>
                  <a:tcPr marL="36002" marR="36002" marT="0" marB="0" anchor="ctr"/>
                </a:tc>
                <a:tc>
                  <a:txBody>
                    <a:bodyPr/>
                    <a:lstStyle/>
                    <a:p>
                      <a:pPr marL="0" algn="l" defTabSz="914296" rtl="0" eaLnBrk="1" latinLnBrk="0" hangingPunct="1">
                        <a:lnSpc>
                          <a:spcPct val="107000"/>
                        </a:lnSpc>
                        <a:spcAft>
                          <a:spcPts val="800"/>
                        </a:spcAft>
                      </a:pPr>
                      <a:endParaRPr lang="en-GB" sz="900" kern="1200" dirty="0">
                        <a:solidFill>
                          <a:srgbClr val="FF0000"/>
                        </a:solidFill>
                        <a:latin typeface="+mn-lt"/>
                        <a:ea typeface="+mn-ea"/>
                        <a:cs typeface="+mn-cs"/>
                      </a:endParaRPr>
                    </a:p>
                  </a:txBody>
                  <a:tcPr marL="36002" marR="36002" marT="0" marB="0" anchor="ctr"/>
                </a:tc>
                <a:extLst>
                  <a:ext uri="{0D108BD9-81ED-4DB2-BD59-A6C34878D82A}">
                    <a16:rowId xmlns:a16="http://schemas.microsoft.com/office/drawing/2014/main" val="2272763037"/>
                  </a:ext>
                </a:extLst>
              </a:tr>
            </a:tbl>
          </a:graphicData>
        </a:graphic>
      </p:graphicFrame>
      <p:sp>
        <p:nvSpPr>
          <p:cNvPr id="3" name="Content Placeholder 7">
            <a:extLst>
              <a:ext uri="{FF2B5EF4-FFF2-40B4-BE49-F238E27FC236}">
                <a16:creationId xmlns:a16="http://schemas.microsoft.com/office/drawing/2014/main" id="{5B2182CC-343A-7950-042F-F3CB7522295A}"/>
              </a:ext>
            </a:extLst>
          </p:cNvPr>
          <p:cNvSpPr txBox="1">
            <a:spLocks/>
          </p:cNvSpPr>
          <p:nvPr/>
        </p:nvSpPr>
        <p:spPr>
          <a:xfrm>
            <a:off x="885824" y="2537884"/>
            <a:ext cx="10624609" cy="3390900"/>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800" kern="0" dirty="0"/>
              <a:t>9 CRs for TS 23.434 were approved. </a:t>
            </a:r>
          </a:p>
          <a:p>
            <a:pPr lvl="1">
              <a:spcBef>
                <a:spcPts val="0"/>
              </a:spcBef>
              <a:spcAft>
                <a:spcPts val="0"/>
              </a:spcAft>
              <a:defRPr/>
            </a:pPr>
            <a:r>
              <a:rPr lang="en-US" altLang="zh-CN" sz="1800" kern="0" dirty="0"/>
              <a:t>The normative work for KI#2,3,5 of TR 23.700-96 have been finished.</a:t>
            </a:r>
          </a:p>
          <a:p>
            <a:pPr lvl="1">
              <a:spcBef>
                <a:spcPts val="0"/>
              </a:spcBef>
              <a:spcAft>
                <a:spcPts val="0"/>
              </a:spcAft>
              <a:defRPr/>
            </a:pPr>
            <a:r>
              <a:rPr lang="en-US" altLang="zh-CN" sz="1800" kern="0" dirty="0"/>
              <a:t>Contentious Issue: </a:t>
            </a:r>
          </a:p>
          <a:p>
            <a:pPr lvl="2">
              <a:spcBef>
                <a:spcPts val="0"/>
              </a:spcBef>
              <a:spcAft>
                <a:spcPts val="0"/>
              </a:spcAft>
              <a:defRPr/>
            </a:pPr>
            <a:r>
              <a:rPr lang="en-US" altLang="zh-CN" sz="1800" kern="0" dirty="0"/>
              <a:t>“non-3GPP access” introduced in SEAL LMS architecture.</a:t>
            </a:r>
          </a:p>
          <a:p>
            <a:pPr lvl="1">
              <a:spcBef>
                <a:spcPts val="0"/>
              </a:spcBef>
              <a:spcAft>
                <a:spcPts val="0"/>
              </a:spcAft>
              <a:defRPr/>
            </a:pPr>
            <a:endParaRPr lang="en-US" altLang="zh-CN" sz="1800" kern="0" dirty="0"/>
          </a:p>
          <a:p>
            <a:pPr>
              <a:spcBef>
                <a:spcPts val="0"/>
              </a:spcBef>
              <a:spcAft>
                <a:spcPts val="0"/>
              </a:spcAft>
              <a:defRPr/>
            </a:pPr>
            <a:r>
              <a:rPr lang="en-US" sz="2000" kern="0" dirty="0"/>
              <a:t>RAN impacts and dependencies:</a:t>
            </a:r>
            <a:endParaRPr lang="en-US" sz="1400" kern="0" dirty="0"/>
          </a:p>
          <a:p>
            <a:pPr lvl="1">
              <a:spcBef>
                <a:spcPts val="0"/>
              </a:spcBef>
              <a:spcAft>
                <a:spcPts val="0"/>
              </a:spcAft>
              <a:defRPr/>
            </a:pPr>
            <a:r>
              <a:rPr lang="en-US" altLang="zh-CN" sz="2000" kern="0" dirty="0"/>
              <a:t>None identified</a:t>
            </a:r>
            <a:endParaRPr lang="en-US" altLang="zh-CN" sz="2000" b="1" kern="0" dirty="0"/>
          </a:p>
          <a:p>
            <a:pPr lvl="1">
              <a:spcBef>
                <a:spcPts val="0"/>
              </a:spcBef>
              <a:spcAft>
                <a:spcPts val="0"/>
              </a:spcAft>
              <a:defRPr/>
            </a:pPr>
            <a:endParaRPr lang="en-US" altLang="zh-CN" sz="2000" kern="0" dirty="0"/>
          </a:p>
          <a:p>
            <a:pPr>
              <a:spcBef>
                <a:spcPts val="0"/>
              </a:spcBef>
              <a:spcAft>
                <a:spcPts val="0"/>
              </a:spcAft>
              <a:defRPr/>
            </a:pPr>
            <a:r>
              <a:rPr lang="de-DE" sz="2000" kern="0" dirty="0"/>
              <a:t>Next steps:</a:t>
            </a:r>
          </a:p>
          <a:p>
            <a:pPr lvl="1">
              <a:spcBef>
                <a:spcPts val="0"/>
              </a:spcBef>
              <a:spcAft>
                <a:spcPts val="0"/>
              </a:spcAft>
              <a:defRPr/>
            </a:pPr>
            <a:r>
              <a:rPr lang="en-US" altLang="zh-CN" sz="2000" kern="0" dirty="0"/>
              <a:t>Focus on completing the left work.</a:t>
            </a:r>
          </a:p>
          <a:p>
            <a:pPr lvl="2">
              <a:spcBef>
                <a:spcPts val="0"/>
              </a:spcBef>
              <a:spcAft>
                <a:spcPts val="0"/>
              </a:spcAft>
              <a:defRPr/>
            </a:pPr>
            <a:r>
              <a:rPr lang="en-US" altLang="zh-CN" sz="1600" kern="0" dirty="0"/>
              <a:t>Redefine the “non-3GPP access” term to make consensus with other </a:t>
            </a:r>
            <a:r>
              <a:rPr lang="en-US" altLang="zh-CN" sz="1600" dirty="0"/>
              <a:t>5GFLS-interested companies.</a:t>
            </a:r>
            <a:r>
              <a:rPr lang="en-US" altLang="zh-CN" sz="1600" kern="0" dirty="0"/>
              <a:t> </a:t>
            </a:r>
          </a:p>
          <a:p>
            <a:pPr marL="457200" lvl="1" indent="0">
              <a:spcBef>
                <a:spcPts val="0"/>
              </a:spcBef>
              <a:spcAft>
                <a:spcPts val="0"/>
              </a:spcAft>
              <a:buNone/>
              <a:defRPr/>
            </a:pPr>
            <a:endParaRPr lang="en-US" altLang="zh-CN" sz="2000" kern="0" dirty="0"/>
          </a:p>
          <a:p>
            <a:pPr lvl="1">
              <a:spcBef>
                <a:spcPts val="0"/>
              </a:spcBef>
              <a:spcAft>
                <a:spcPts val="0"/>
              </a:spcAft>
              <a:defRPr/>
            </a:pPr>
            <a:endParaRPr lang="en-US" altLang="zh-CN" sz="2000" kern="0" dirty="0"/>
          </a:p>
        </p:txBody>
      </p:sp>
    </p:spTree>
    <p:extLst>
      <p:ext uri="{BB962C8B-B14F-4D97-AF65-F5344CB8AC3E}">
        <p14:creationId xmlns:p14="http://schemas.microsoft.com/office/powerpoint/2010/main" val="86561941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E5585AE-F0E2-27D1-0114-FBB37AACE2A5}"/>
              </a:ext>
            </a:extLst>
          </p:cNvPr>
          <p:cNvSpPr>
            <a:spLocks noGrp="1"/>
          </p:cNvSpPr>
          <p:nvPr>
            <p:ph type="title"/>
          </p:nvPr>
        </p:nvSpPr>
        <p:spPr>
          <a:xfrm>
            <a:off x="711200" y="499534"/>
            <a:ext cx="9103784" cy="982133"/>
          </a:xfrm>
        </p:spPr>
        <p:txBody>
          <a:bodyPr/>
          <a:lstStyle/>
          <a:p>
            <a:r>
              <a:rPr lang="en-GB" altLang="en-US" b="1" dirty="0"/>
              <a:t>MC_AHGC</a:t>
            </a:r>
          </a:p>
        </p:txBody>
      </p:sp>
      <p:graphicFrame>
        <p:nvGraphicFramePr>
          <p:cNvPr id="2" name="Table 1">
            <a:extLst>
              <a:ext uri="{FF2B5EF4-FFF2-40B4-BE49-F238E27FC236}">
                <a16:creationId xmlns:a16="http://schemas.microsoft.com/office/drawing/2014/main" id="{DFB35103-2DF9-3F03-3932-8253BE6D0264}"/>
              </a:ext>
            </a:extLst>
          </p:cNvPr>
          <p:cNvGraphicFramePr>
            <a:graphicFrameLocks noGrp="1"/>
          </p:cNvGraphicFramePr>
          <p:nvPr/>
        </p:nvGraphicFramePr>
        <p:xfrm>
          <a:off x="647700" y="1454150"/>
          <a:ext cx="11198972" cy="408080"/>
        </p:xfrm>
        <a:graphic>
          <a:graphicData uri="http://schemas.openxmlformats.org/drawingml/2006/table">
            <a:tbl>
              <a:tblPr firstRow="1" firstCol="1" bandRow="1">
                <a:tableStyleId>{F5AB1C69-6EDB-4FF4-983F-18BD219EF322}</a:tableStyleId>
              </a:tblPr>
              <a:tblGrid>
                <a:gridCol w="672297">
                  <a:extLst>
                    <a:ext uri="{9D8B030D-6E8A-4147-A177-3AD203B41FA5}">
                      <a16:colId xmlns:a16="http://schemas.microsoft.com/office/drawing/2014/main" val="3709593796"/>
                    </a:ext>
                  </a:extLst>
                </a:gridCol>
                <a:gridCol w="4574660">
                  <a:extLst>
                    <a:ext uri="{9D8B030D-6E8A-4147-A177-3AD203B41FA5}">
                      <a16:colId xmlns:a16="http://schemas.microsoft.com/office/drawing/2014/main" val="2181515226"/>
                    </a:ext>
                  </a:extLst>
                </a:gridCol>
                <a:gridCol w="1265960">
                  <a:extLst>
                    <a:ext uri="{9D8B030D-6E8A-4147-A177-3AD203B41FA5}">
                      <a16:colId xmlns:a16="http://schemas.microsoft.com/office/drawing/2014/main" val="556560426"/>
                    </a:ext>
                  </a:extLst>
                </a:gridCol>
                <a:gridCol w="822872">
                  <a:extLst>
                    <a:ext uri="{9D8B030D-6E8A-4147-A177-3AD203B41FA5}">
                      <a16:colId xmlns:a16="http://schemas.microsoft.com/office/drawing/2014/main" val="313620863"/>
                    </a:ext>
                  </a:extLst>
                </a:gridCol>
                <a:gridCol w="548583">
                  <a:extLst>
                    <a:ext uri="{9D8B030D-6E8A-4147-A177-3AD203B41FA5}">
                      <a16:colId xmlns:a16="http://schemas.microsoft.com/office/drawing/2014/main" val="909985420"/>
                    </a:ext>
                  </a:extLst>
                </a:gridCol>
                <a:gridCol w="597218">
                  <a:extLst>
                    <a:ext uri="{9D8B030D-6E8A-4147-A177-3AD203B41FA5}">
                      <a16:colId xmlns:a16="http://schemas.microsoft.com/office/drawing/2014/main" val="3303449355"/>
                    </a:ext>
                  </a:extLst>
                </a:gridCol>
                <a:gridCol w="597218">
                  <a:extLst>
                    <a:ext uri="{9D8B030D-6E8A-4147-A177-3AD203B41FA5}">
                      <a16:colId xmlns:a16="http://schemas.microsoft.com/office/drawing/2014/main" val="667019187"/>
                    </a:ext>
                  </a:extLst>
                </a:gridCol>
                <a:gridCol w="2120164">
                  <a:extLst>
                    <a:ext uri="{9D8B030D-6E8A-4147-A177-3AD203B41FA5}">
                      <a16:colId xmlns:a16="http://schemas.microsoft.com/office/drawing/2014/main" val="4101272219"/>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4070326857"/>
                  </a:ext>
                </a:extLst>
              </a:tr>
              <a:tr h="152175">
                <a:tc>
                  <a:txBody>
                    <a:bodyPr/>
                    <a:lstStyle/>
                    <a:p>
                      <a:pPr algn="ctr" fontAlgn="t"/>
                      <a:r>
                        <a:rPr lang="en-GB" sz="800" b="1" kern="1200" dirty="0" err="1">
                          <a:solidFill>
                            <a:schemeClr val="lt1"/>
                          </a:solidFill>
                          <a:latin typeface="+mn-lt"/>
                          <a:ea typeface="+mn-ea"/>
                          <a:cs typeface="+mn-cs"/>
                        </a:rPr>
                        <a:t>xxxxxx</a:t>
                      </a:r>
                      <a:endParaRPr lang="en-GB" sz="800" b="1" kern="1200" dirty="0">
                        <a:solidFill>
                          <a:schemeClr val="lt1"/>
                        </a:solidFill>
                        <a:latin typeface="+mn-lt"/>
                        <a:ea typeface="+mn-ea"/>
                        <a:cs typeface="+mn-cs"/>
                      </a:endParaRPr>
                    </a:p>
                  </a:txBody>
                  <a:tcPr marL="9525" marR="9525" marT="9524" marB="0" anchor="ctr"/>
                </a:tc>
                <a:tc>
                  <a:txBody>
                    <a:bodyPr/>
                    <a:lstStyle/>
                    <a:p>
                      <a:pPr marL="0" indent="0" algn="l" fontAlgn="t"/>
                      <a:r>
                        <a:rPr lang="en-IN" sz="900" b="1" kern="1200" dirty="0">
                          <a:solidFill>
                            <a:schemeClr val="dk1"/>
                          </a:solidFill>
                          <a:latin typeface="+mn-lt"/>
                          <a:ea typeface="+mn-ea"/>
                          <a:cs typeface="+mn-cs"/>
                        </a:rPr>
                        <a:t>Mission Critical ad hoc group Communications</a:t>
                      </a:r>
                      <a:endParaRPr lang="en-GB" sz="900" b="1" kern="1200" dirty="0">
                        <a:solidFill>
                          <a:schemeClr val="dk1"/>
                        </a:solidFill>
                        <a:latin typeface="+mn-lt"/>
                        <a:ea typeface="+mn-ea"/>
                        <a:cs typeface="+mn-cs"/>
                      </a:endParaRPr>
                    </a:p>
                  </a:txBody>
                  <a:tcPr marL="36002" marR="36002" marT="0" marB="0" anchor="ctr"/>
                </a:tc>
                <a:tc>
                  <a:txBody>
                    <a:bodyPr/>
                    <a:lstStyle/>
                    <a:p>
                      <a:pPr marL="0" indent="0" algn="ctr" fontAlgn="t"/>
                      <a:r>
                        <a:rPr lang="en-GB" sz="800" kern="1200" dirty="0">
                          <a:solidFill>
                            <a:schemeClr val="dk1"/>
                          </a:solidFill>
                          <a:latin typeface="+mn-lt"/>
                          <a:ea typeface="+mn-ea"/>
                          <a:cs typeface="+mn-cs"/>
                        </a:rPr>
                        <a:t>MC_AHGC</a:t>
                      </a:r>
                    </a:p>
                  </a:txBody>
                  <a:tcPr marL="36002" marR="36002" marT="0" marB="0" anchor="ctr"/>
                </a:tc>
                <a:tc>
                  <a:txBody>
                    <a:bodyPr/>
                    <a:lstStyle/>
                    <a:p>
                      <a:pPr algn="ctr" fontAlgn="t"/>
                      <a:r>
                        <a:rPr lang="en-GB" sz="800" kern="1200" dirty="0">
                          <a:solidFill>
                            <a:schemeClr val="dk1"/>
                          </a:solidFill>
                          <a:latin typeface="+mn-lt"/>
                          <a:ea typeface="+mn-ea"/>
                          <a:cs typeface="+mn-cs"/>
                        </a:rPr>
                        <a:t>Jun-2023</a:t>
                      </a:r>
                    </a:p>
                  </a:txBody>
                  <a:tcPr marL="9525" marR="9525" marT="9524" marB="0" anchor="ctr"/>
                </a:tc>
                <a:tc>
                  <a:txBody>
                    <a:bodyPr/>
                    <a:lstStyle/>
                    <a:p>
                      <a:pPr algn="ctr" fontAlgn="t"/>
                      <a:r>
                        <a:rPr lang="en-GB" sz="800" kern="1200" dirty="0">
                          <a:solidFill>
                            <a:schemeClr val="dk1"/>
                          </a:solidFill>
                          <a:latin typeface="+mn-lt"/>
                          <a:ea typeface="+mn-ea"/>
                          <a:cs typeface="+mn-cs"/>
                        </a:rPr>
                        <a:t>35%</a:t>
                      </a:r>
                    </a:p>
                  </a:txBody>
                  <a:tcPr marL="9525" marR="9525" marT="9524" marB="0" anchor="ctr"/>
                </a:tc>
                <a:tc>
                  <a:txBody>
                    <a:bodyPr/>
                    <a:lstStyle/>
                    <a:p>
                      <a:pPr algn="ctr" fontAlgn="t"/>
                      <a:endParaRPr lang="en-GB" sz="800" kern="1200" dirty="0">
                        <a:solidFill>
                          <a:schemeClr val="dk1"/>
                        </a:solidFill>
                        <a:latin typeface="+mn-lt"/>
                        <a:ea typeface="+mn-ea"/>
                        <a:cs typeface="+mn-cs"/>
                      </a:endParaRPr>
                    </a:p>
                  </a:txBody>
                  <a:tcPr marL="9525" marR="9525" marT="9524"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85%</a:t>
                      </a:r>
                    </a:p>
                  </a:txBody>
                  <a:tcPr marL="36002" marR="36002" marT="0" marB="0" anchor="ctr"/>
                </a:tc>
                <a:tc>
                  <a:txBody>
                    <a:bodyPr/>
                    <a:lstStyle/>
                    <a:p>
                      <a:pPr marL="0" algn="l" defTabSz="914296" rtl="0" eaLnBrk="1" latinLnBrk="0" hangingPunct="1">
                        <a:lnSpc>
                          <a:spcPct val="107000"/>
                        </a:lnSpc>
                        <a:spcAft>
                          <a:spcPts val="800"/>
                        </a:spcAft>
                      </a:pPr>
                      <a:endParaRPr lang="en-GB" sz="900" kern="1200" dirty="0">
                        <a:solidFill>
                          <a:srgbClr val="FF0000"/>
                        </a:solidFill>
                        <a:latin typeface="+mn-lt"/>
                        <a:ea typeface="+mn-ea"/>
                        <a:cs typeface="+mn-cs"/>
                      </a:endParaRPr>
                    </a:p>
                  </a:txBody>
                  <a:tcPr marL="36002" marR="36002" marT="0" marB="0" anchor="ctr"/>
                </a:tc>
                <a:extLst>
                  <a:ext uri="{0D108BD9-81ED-4DB2-BD59-A6C34878D82A}">
                    <a16:rowId xmlns:a16="http://schemas.microsoft.com/office/drawing/2014/main" val="116445167"/>
                  </a:ext>
                </a:extLst>
              </a:tr>
            </a:tbl>
          </a:graphicData>
        </a:graphic>
      </p:graphicFrame>
      <p:sp>
        <p:nvSpPr>
          <p:cNvPr id="3" name="Content Placeholder 7">
            <a:extLst>
              <a:ext uri="{FF2B5EF4-FFF2-40B4-BE49-F238E27FC236}">
                <a16:creationId xmlns:a16="http://schemas.microsoft.com/office/drawing/2014/main" id="{D62A78E9-0D73-F707-85E2-ACD21AB93F4B}"/>
              </a:ext>
            </a:extLst>
          </p:cNvPr>
          <p:cNvSpPr txBox="1">
            <a:spLocks/>
          </p:cNvSpPr>
          <p:nvPr/>
        </p:nvSpPr>
        <p:spPr>
          <a:xfrm>
            <a:off x="962024" y="1981200"/>
            <a:ext cx="10624609" cy="424603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800" kern="0" dirty="0"/>
              <a:t>14 CRs agreed</a:t>
            </a:r>
          </a:p>
          <a:p>
            <a:pPr lvl="2">
              <a:spcBef>
                <a:spcPts val="0"/>
              </a:spcBef>
              <a:spcAft>
                <a:spcPts val="0"/>
              </a:spcAft>
              <a:defRPr/>
            </a:pPr>
            <a:r>
              <a:rPr lang="en-IN" altLang="zh-CN" sz="1400" kern="0" dirty="0"/>
              <a:t>Introduction of the </a:t>
            </a:r>
            <a:r>
              <a:rPr lang="en-IN" altLang="zh-CN" sz="1400" kern="0" dirty="0" err="1"/>
              <a:t>adhoc</a:t>
            </a:r>
            <a:r>
              <a:rPr lang="en-IN" altLang="zh-CN" sz="1400" kern="0" dirty="0"/>
              <a:t> group emergency alert to specifications for all the services.</a:t>
            </a:r>
          </a:p>
          <a:p>
            <a:pPr lvl="2">
              <a:spcBef>
                <a:spcPts val="0"/>
              </a:spcBef>
              <a:spcAft>
                <a:spcPts val="0"/>
              </a:spcAft>
              <a:defRPr/>
            </a:pPr>
            <a:r>
              <a:rPr lang="en-IN" altLang="zh-CN" sz="1400" kern="0" dirty="0"/>
              <a:t>Introduce Ad hoc group call procedures for MCVideo service.</a:t>
            </a:r>
          </a:p>
          <a:p>
            <a:pPr lvl="2">
              <a:spcBef>
                <a:spcPts val="0"/>
              </a:spcBef>
              <a:spcAft>
                <a:spcPts val="0"/>
              </a:spcAft>
              <a:defRPr/>
            </a:pPr>
            <a:r>
              <a:rPr lang="en-IN" altLang="zh-CN" sz="1400" kern="0" dirty="0"/>
              <a:t>Information flows and procedures for the ad hoc group call procedures involving single MCData system (standalone session based procedures).</a:t>
            </a:r>
          </a:p>
          <a:p>
            <a:pPr lvl="2">
              <a:spcBef>
                <a:spcPts val="0"/>
              </a:spcBef>
              <a:spcAft>
                <a:spcPts val="0"/>
              </a:spcAft>
              <a:defRPr/>
            </a:pPr>
            <a:r>
              <a:rPr lang="en-IN" altLang="zh-CN" sz="1400" kern="0" dirty="0"/>
              <a:t>Correction and update to configuration parameters of Ad hoc group call for MCPTT.</a:t>
            </a:r>
          </a:p>
          <a:p>
            <a:pPr lvl="2">
              <a:spcBef>
                <a:spcPts val="0"/>
              </a:spcBef>
              <a:spcAft>
                <a:spcPts val="0"/>
              </a:spcAft>
              <a:defRPr/>
            </a:pPr>
            <a:r>
              <a:rPr lang="en-IN" altLang="zh-CN" sz="1400" kern="0" dirty="0"/>
              <a:t>Notifying authorized user about </a:t>
            </a:r>
            <a:r>
              <a:rPr lang="en-IN" altLang="zh-CN" sz="1400" kern="0" dirty="0" err="1"/>
              <a:t>adhoc</a:t>
            </a:r>
            <a:r>
              <a:rPr lang="en-IN" altLang="zh-CN" sz="1400" kern="0" dirty="0"/>
              <a:t> group participants list.</a:t>
            </a:r>
          </a:p>
          <a:p>
            <a:pPr lvl="2">
              <a:spcBef>
                <a:spcPts val="0"/>
              </a:spcBef>
              <a:spcAft>
                <a:spcPts val="0"/>
              </a:spcAft>
              <a:defRPr/>
            </a:pPr>
            <a:r>
              <a:rPr lang="en-IN" altLang="zh-CN" sz="1400" kern="0" dirty="0"/>
              <a:t>Information flows and procedures for the ad hoc group call procedures involving multiple MCPTT systems - Participants list determined by the MCPTT servers. </a:t>
            </a:r>
          </a:p>
          <a:p>
            <a:pPr lvl="2">
              <a:spcBef>
                <a:spcPts val="0"/>
              </a:spcBef>
              <a:spcAft>
                <a:spcPts val="0"/>
              </a:spcAft>
              <a:defRPr/>
            </a:pPr>
            <a:r>
              <a:rPr lang="en-IN" altLang="zh-CN" sz="1400" kern="0" dirty="0"/>
              <a:t>Ad hoc group call procedures involving multiple MC systems based on client sending list of participants.</a:t>
            </a:r>
            <a:endParaRPr lang="en-US" altLang="zh-CN" sz="1800" kern="0" dirty="0"/>
          </a:p>
          <a:p>
            <a:pPr>
              <a:spcBef>
                <a:spcPts val="0"/>
              </a:spcBef>
              <a:spcAft>
                <a:spcPts val="0"/>
              </a:spcAft>
              <a:defRPr/>
            </a:pPr>
            <a:r>
              <a:rPr lang="en-US" sz="2000" kern="0" dirty="0"/>
              <a:t>RAN impacts and dependencies:</a:t>
            </a:r>
            <a:endParaRPr lang="en-US" sz="1400" kern="0" dirty="0"/>
          </a:p>
          <a:p>
            <a:pPr lvl="1">
              <a:spcBef>
                <a:spcPts val="0"/>
              </a:spcBef>
              <a:spcAft>
                <a:spcPts val="0"/>
              </a:spcAft>
              <a:defRPr/>
            </a:pPr>
            <a:r>
              <a:rPr lang="en-US" altLang="zh-CN" sz="2000" kern="0" dirty="0"/>
              <a:t>None identified</a:t>
            </a:r>
          </a:p>
          <a:p>
            <a:pPr>
              <a:spcBef>
                <a:spcPts val="0"/>
              </a:spcBef>
              <a:spcAft>
                <a:spcPts val="0"/>
              </a:spcAft>
              <a:defRPr/>
            </a:pPr>
            <a:r>
              <a:rPr lang="de-DE" sz="2000" kern="0" dirty="0"/>
              <a:t>Next steps:</a:t>
            </a:r>
          </a:p>
          <a:p>
            <a:pPr lvl="1">
              <a:spcBef>
                <a:spcPts val="0"/>
              </a:spcBef>
              <a:spcAft>
                <a:spcPts val="0"/>
              </a:spcAft>
              <a:defRPr/>
            </a:pPr>
            <a:r>
              <a:rPr lang="en-US" altLang="zh-CN" sz="2000" kern="0" dirty="0"/>
              <a:t>Work on ENs added to </a:t>
            </a:r>
            <a:r>
              <a:rPr lang="en-IN" altLang="zh-CN" sz="2000" kern="0" dirty="0"/>
              <a:t>emergency alert and bring the solution for multiple systems.</a:t>
            </a:r>
          </a:p>
          <a:p>
            <a:pPr lvl="1">
              <a:spcBef>
                <a:spcPts val="0"/>
              </a:spcBef>
              <a:spcAft>
                <a:spcPts val="0"/>
              </a:spcAft>
              <a:defRPr/>
            </a:pPr>
            <a:r>
              <a:rPr lang="en-IN" altLang="zh-CN" sz="2000" kern="0" dirty="0"/>
              <a:t>Work on standalone SDS and FD services to support ad hoc group call.</a:t>
            </a:r>
          </a:p>
          <a:p>
            <a:pPr lvl="1">
              <a:spcBef>
                <a:spcPts val="0"/>
              </a:spcBef>
              <a:spcAft>
                <a:spcPts val="0"/>
              </a:spcAft>
              <a:defRPr/>
            </a:pPr>
            <a:r>
              <a:rPr lang="en-IN" altLang="zh-CN" sz="2000" kern="0" dirty="0"/>
              <a:t>Any other corrections and </a:t>
            </a:r>
            <a:r>
              <a:rPr lang="en-IN" altLang="zh-CN" sz="2000" kern="0"/>
              <a:t>editorial changes.</a:t>
            </a:r>
            <a:endParaRPr lang="en-US" altLang="zh-CN" sz="2000" kern="0" dirty="0"/>
          </a:p>
          <a:p>
            <a:pPr lvl="1">
              <a:spcBef>
                <a:spcPts val="0"/>
              </a:spcBef>
              <a:spcAft>
                <a:spcPts val="0"/>
              </a:spcAft>
              <a:defRPr/>
            </a:pPr>
            <a:endParaRPr lang="en-US" altLang="zh-CN" sz="2000" kern="0" dirty="0"/>
          </a:p>
        </p:txBody>
      </p:sp>
    </p:spTree>
    <p:extLst>
      <p:ext uri="{BB962C8B-B14F-4D97-AF65-F5344CB8AC3E}">
        <p14:creationId xmlns:p14="http://schemas.microsoft.com/office/powerpoint/2010/main" val="433925178"/>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4B5EAFD8-B6A7-3279-D925-5FA3DBF2C14E}"/>
              </a:ext>
            </a:extLst>
          </p:cNvPr>
          <p:cNvSpPr>
            <a:spLocks noGrp="1"/>
          </p:cNvSpPr>
          <p:nvPr>
            <p:ph type="title"/>
          </p:nvPr>
        </p:nvSpPr>
        <p:spPr>
          <a:xfrm>
            <a:off x="711200" y="499534"/>
            <a:ext cx="9103784" cy="982133"/>
          </a:xfrm>
        </p:spPr>
        <p:txBody>
          <a:bodyPr/>
          <a:lstStyle/>
          <a:p>
            <a:r>
              <a:rPr lang="en-GB" altLang="en-US" b="1" dirty="0"/>
              <a:t>PINAPP</a:t>
            </a:r>
          </a:p>
        </p:txBody>
      </p:sp>
      <p:graphicFrame>
        <p:nvGraphicFramePr>
          <p:cNvPr id="4" name="Table 3">
            <a:extLst>
              <a:ext uri="{FF2B5EF4-FFF2-40B4-BE49-F238E27FC236}">
                <a16:creationId xmlns:a16="http://schemas.microsoft.com/office/drawing/2014/main" id="{6610AC5D-62C6-9B39-D595-64977CA48639}"/>
              </a:ext>
            </a:extLst>
          </p:cNvPr>
          <p:cNvGraphicFramePr>
            <a:graphicFrameLocks noGrp="1"/>
          </p:cNvGraphicFramePr>
          <p:nvPr>
            <p:extLst>
              <p:ext uri="{D42A27DB-BD31-4B8C-83A1-F6EECF244321}">
                <p14:modId xmlns:p14="http://schemas.microsoft.com/office/powerpoint/2010/main" val="2113639420"/>
              </p:ext>
            </p:extLst>
          </p:nvPr>
        </p:nvGraphicFramePr>
        <p:xfrm>
          <a:off x="647700" y="1454150"/>
          <a:ext cx="11198972" cy="485885"/>
        </p:xfrm>
        <a:graphic>
          <a:graphicData uri="http://schemas.openxmlformats.org/drawingml/2006/table">
            <a:tbl>
              <a:tblPr firstRow="1" firstCol="1" bandRow="1">
                <a:tableStyleId>{F5AB1C69-6EDB-4FF4-983F-18BD219EF322}</a:tableStyleId>
              </a:tblPr>
              <a:tblGrid>
                <a:gridCol w="672297">
                  <a:extLst>
                    <a:ext uri="{9D8B030D-6E8A-4147-A177-3AD203B41FA5}">
                      <a16:colId xmlns:a16="http://schemas.microsoft.com/office/drawing/2014/main" val="3709593796"/>
                    </a:ext>
                  </a:extLst>
                </a:gridCol>
                <a:gridCol w="4574660">
                  <a:extLst>
                    <a:ext uri="{9D8B030D-6E8A-4147-A177-3AD203B41FA5}">
                      <a16:colId xmlns:a16="http://schemas.microsoft.com/office/drawing/2014/main" val="2181515226"/>
                    </a:ext>
                  </a:extLst>
                </a:gridCol>
                <a:gridCol w="1265960">
                  <a:extLst>
                    <a:ext uri="{9D8B030D-6E8A-4147-A177-3AD203B41FA5}">
                      <a16:colId xmlns:a16="http://schemas.microsoft.com/office/drawing/2014/main" val="556560426"/>
                    </a:ext>
                  </a:extLst>
                </a:gridCol>
                <a:gridCol w="822872">
                  <a:extLst>
                    <a:ext uri="{9D8B030D-6E8A-4147-A177-3AD203B41FA5}">
                      <a16:colId xmlns:a16="http://schemas.microsoft.com/office/drawing/2014/main" val="313620863"/>
                    </a:ext>
                  </a:extLst>
                </a:gridCol>
                <a:gridCol w="548583">
                  <a:extLst>
                    <a:ext uri="{9D8B030D-6E8A-4147-A177-3AD203B41FA5}">
                      <a16:colId xmlns:a16="http://schemas.microsoft.com/office/drawing/2014/main" val="909985420"/>
                    </a:ext>
                  </a:extLst>
                </a:gridCol>
                <a:gridCol w="597218">
                  <a:extLst>
                    <a:ext uri="{9D8B030D-6E8A-4147-A177-3AD203B41FA5}">
                      <a16:colId xmlns:a16="http://schemas.microsoft.com/office/drawing/2014/main" val="3303449355"/>
                    </a:ext>
                  </a:extLst>
                </a:gridCol>
                <a:gridCol w="597218">
                  <a:extLst>
                    <a:ext uri="{9D8B030D-6E8A-4147-A177-3AD203B41FA5}">
                      <a16:colId xmlns:a16="http://schemas.microsoft.com/office/drawing/2014/main" val="667019187"/>
                    </a:ext>
                  </a:extLst>
                </a:gridCol>
                <a:gridCol w="2120164">
                  <a:extLst>
                    <a:ext uri="{9D8B030D-6E8A-4147-A177-3AD203B41FA5}">
                      <a16:colId xmlns:a16="http://schemas.microsoft.com/office/drawing/2014/main" val="4101272219"/>
                    </a:ext>
                  </a:extLst>
                </a:gridCol>
              </a:tblGrid>
              <a:tr h="13567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Old %</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t>WID</a:t>
                      </a: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4070326857"/>
                  </a:ext>
                </a:extLst>
              </a:tr>
              <a:tr h="229980">
                <a:tc>
                  <a:txBody>
                    <a:bodyPr/>
                    <a:lstStyle/>
                    <a:p>
                      <a:pPr algn="ctr" fontAlgn="t"/>
                      <a:r>
                        <a:rPr lang="en-GB" sz="800" b="1" kern="1200" dirty="0" err="1">
                          <a:solidFill>
                            <a:schemeClr val="lt1"/>
                          </a:solidFill>
                          <a:latin typeface="+mn-lt"/>
                          <a:ea typeface="+mn-ea"/>
                          <a:cs typeface="+mn-cs"/>
                        </a:rPr>
                        <a:t>xxxxxx</a:t>
                      </a:r>
                      <a:endParaRPr lang="en-GB" sz="800" b="1" kern="1200" dirty="0">
                        <a:solidFill>
                          <a:schemeClr val="lt1"/>
                        </a:solidFill>
                        <a:latin typeface="+mn-lt"/>
                        <a:ea typeface="+mn-ea"/>
                        <a:cs typeface="+mn-cs"/>
                      </a:endParaRPr>
                    </a:p>
                  </a:txBody>
                  <a:tcPr marL="9525" marR="9525" marT="9531" marB="0" anchor="ctr"/>
                </a:tc>
                <a:tc>
                  <a:txBody>
                    <a:bodyPr/>
                    <a:lstStyle/>
                    <a:p>
                      <a:pPr marL="0" indent="0" algn="l" fontAlgn="t"/>
                      <a:r>
                        <a:rPr lang="en-US" sz="900" b="1" kern="1200" dirty="0">
                          <a:solidFill>
                            <a:schemeClr val="dk1"/>
                          </a:solidFill>
                          <a:latin typeface="+mn-lt"/>
                          <a:ea typeface="+mn-ea"/>
                          <a:cs typeface="+mn-cs"/>
                        </a:rPr>
                        <a:t>New WID on </a:t>
                      </a:r>
                      <a:r>
                        <a:rPr lang="en-US" sz="900" b="1" kern="1200" dirty="0" err="1">
                          <a:solidFill>
                            <a:schemeClr val="dk1"/>
                          </a:solidFill>
                          <a:latin typeface="+mn-lt"/>
                          <a:ea typeface="+mn-ea"/>
                          <a:cs typeface="+mn-cs"/>
                        </a:rPr>
                        <a:t>on</a:t>
                      </a:r>
                      <a:r>
                        <a:rPr lang="en-US" sz="900" b="1" kern="1200" dirty="0">
                          <a:solidFill>
                            <a:schemeClr val="dk1"/>
                          </a:solidFill>
                          <a:latin typeface="+mn-lt"/>
                          <a:ea typeface="+mn-ea"/>
                          <a:cs typeface="+mn-cs"/>
                        </a:rPr>
                        <a:t> Application layer support for Personal IoT Network </a:t>
                      </a:r>
                      <a:endParaRPr lang="en-GB" sz="900" b="1" kern="1200" dirty="0">
                        <a:solidFill>
                          <a:schemeClr val="dk1"/>
                        </a:solidFill>
                        <a:latin typeface="+mn-lt"/>
                        <a:ea typeface="+mn-ea"/>
                        <a:cs typeface="+mn-cs"/>
                      </a:endParaRPr>
                    </a:p>
                  </a:txBody>
                  <a:tcPr marL="36002" marR="36002" marT="0" marB="0" anchor="ctr"/>
                </a:tc>
                <a:tc>
                  <a:txBody>
                    <a:bodyPr/>
                    <a:lstStyle/>
                    <a:p>
                      <a:pPr marL="0" indent="0" algn="ctr" fontAlgn="t"/>
                      <a:r>
                        <a:rPr lang="en-GB" sz="800" kern="1200" dirty="0">
                          <a:solidFill>
                            <a:schemeClr val="dk1"/>
                          </a:solidFill>
                          <a:latin typeface="+mn-lt"/>
                          <a:ea typeface="+mn-ea"/>
                          <a:cs typeface="+mn-cs"/>
                        </a:rPr>
                        <a:t>PINAPP</a:t>
                      </a:r>
                    </a:p>
                  </a:txBody>
                  <a:tcPr marL="36002" marR="36002" marT="0" marB="0" anchor="ctr"/>
                </a:tc>
                <a:tc>
                  <a:txBody>
                    <a:bodyPr/>
                    <a:lstStyle/>
                    <a:p>
                      <a:pPr algn="ctr" fontAlgn="t"/>
                      <a:r>
                        <a:rPr lang="en-GB" sz="800" kern="1200" dirty="0">
                          <a:solidFill>
                            <a:schemeClr val="dk1"/>
                          </a:solidFill>
                          <a:latin typeface="+mn-lt"/>
                          <a:ea typeface="+mn-ea"/>
                          <a:cs typeface="+mn-cs"/>
                        </a:rPr>
                        <a:t>Mar-2023</a:t>
                      </a:r>
                    </a:p>
                  </a:txBody>
                  <a:tcPr marL="9525" marR="9525" marT="9531" marB="0" anchor="ctr"/>
                </a:tc>
                <a:tc>
                  <a:txBody>
                    <a:bodyPr/>
                    <a:lstStyle/>
                    <a:p>
                      <a:pPr algn="ctr" fontAlgn="t"/>
                      <a:r>
                        <a:rPr lang="en-GB" sz="800" kern="1200" dirty="0">
                          <a:solidFill>
                            <a:schemeClr val="dk1"/>
                          </a:solidFill>
                          <a:latin typeface="+mn-lt"/>
                          <a:ea typeface="+mn-ea"/>
                          <a:cs typeface="+mn-cs"/>
                        </a:rPr>
                        <a:t>0%</a:t>
                      </a:r>
                    </a:p>
                  </a:txBody>
                  <a:tcPr marL="9525" marR="9525" marT="9531" marB="0" anchor="ctr"/>
                </a:tc>
                <a:tc>
                  <a:txBody>
                    <a:bodyPr/>
                    <a:lstStyle/>
                    <a:p>
                      <a:pPr algn="ctr" fontAlgn="t"/>
                      <a:endParaRPr lang="en-GB" sz="800" kern="1200" dirty="0">
                        <a:solidFill>
                          <a:schemeClr val="dk1"/>
                        </a:solidFill>
                        <a:latin typeface="+mn-lt"/>
                        <a:ea typeface="+mn-ea"/>
                        <a:cs typeface="+mn-cs"/>
                      </a:endParaRPr>
                    </a:p>
                  </a:txBody>
                  <a:tcPr marL="9525" marR="9525" marT="9531" marB="0" anchor="ctr"/>
                </a:tc>
                <a:tc>
                  <a:txBody>
                    <a:bodyPr/>
                    <a:lstStyle/>
                    <a:p>
                      <a:pPr marL="0" indent="0" algn="ctr" defTabSz="914296" rtl="0" eaLnBrk="1" latinLnBrk="0" hangingPunct="1">
                        <a:lnSpc>
                          <a:spcPct val="107000"/>
                        </a:lnSpc>
                        <a:spcAft>
                          <a:spcPts val="800"/>
                        </a:spcAft>
                      </a:pPr>
                      <a:r>
                        <a:rPr lang="en-GB" sz="800" kern="1200" dirty="0">
                          <a:solidFill>
                            <a:srgbClr val="FF0000"/>
                          </a:solidFill>
                          <a:latin typeface="+mn-lt"/>
                          <a:ea typeface="+mn-ea"/>
                          <a:cs typeface="+mn-cs"/>
                        </a:rPr>
                        <a:t>50%</a:t>
                      </a:r>
                    </a:p>
                  </a:txBody>
                  <a:tcPr marL="36002" marR="36002" marT="0" marB="0" anchor="ctr"/>
                </a:tc>
                <a:tc>
                  <a:txBody>
                    <a:bodyPr/>
                    <a:lstStyle/>
                    <a:p>
                      <a:pPr marL="0" algn="l" defTabSz="914296" rtl="0" eaLnBrk="1" latinLnBrk="0" hangingPunct="1">
                        <a:lnSpc>
                          <a:spcPct val="107000"/>
                        </a:lnSpc>
                        <a:spcAft>
                          <a:spcPts val="800"/>
                        </a:spcAft>
                      </a:pPr>
                      <a:endParaRPr lang="en-GB" sz="900" kern="1200" dirty="0">
                        <a:solidFill>
                          <a:srgbClr val="FF0000"/>
                        </a:solidFill>
                        <a:latin typeface="+mn-lt"/>
                        <a:ea typeface="+mn-ea"/>
                        <a:cs typeface="+mn-cs"/>
                      </a:endParaRPr>
                    </a:p>
                  </a:txBody>
                  <a:tcPr marL="36002" marR="36002" marT="0" marB="0" anchor="ctr"/>
                </a:tc>
                <a:extLst>
                  <a:ext uri="{0D108BD9-81ED-4DB2-BD59-A6C34878D82A}">
                    <a16:rowId xmlns:a16="http://schemas.microsoft.com/office/drawing/2014/main" val="2272763037"/>
                  </a:ext>
                </a:extLst>
              </a:tr>
            </a:tbl>
          </a:graphicData>
        </a:graphic>
      </p:graphicFrame>
      <p:sp>
        <p:nvSpPr>
          <p:cNvPr id="3" name="Content Placeholder 7">
            <a:extLst>
              <a:ext uri="{FF2B5EF4-FFF2-40B4-BE49-F238E27FC236}">
                <a16:creationId xmlns:a16="http://schemas.microsoft.com/office/drawing/2014/main" id="{C6EA7B88-2251-76F4-0F1A-ACC2E4C05284}"/>
              </a:ext>
            </a:extLst>
          </p:cNvPr>
          <p:cNvSpPr txBox="1">
            <a:spLocks/>
          </p:cNvSpPr>
          <p:nvPr/>
        </p:nvSpPr>
        <p:spPr>
          <a:xfrm>
            <a:off x="962024" y="2122098"/>
            <a:ext cx="10624609" cy="410513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800" kern="0" dirty="0"/>
              <a:t>43 CRs are agreed, including one LS to SA3 to trigger the PINAPP security design</a:t>
            </a:r>
          </a:p>
          <a:p>
            <a:pPr lvl="1">
              <a:spcBef>
                <a:spcPts val="0"/>
              </a:spcBef>
              <a:spcAft>
                <a:spcPts val="0"/>
              </a:spcAft>
              <a:defRPr/>
            </a:pPr>
            <a:r>
              <a:rPr lang="en-US" altLang="zh-CN" sz="1800" kern="0" dirty="0"/>
              <a:t>The CRs related with PINAPP architecture, requirement, PIN creation/delete/modification, Service Switch procedure, Service Continuity procedure and multiple PEMCs/PEGCs. Some of the information flow and API design are also included.</a:t>
            </a:r>
          </a:p>
          <a:p>
            <a:pPr lvl="1">
              <a:spcBef>
                <a:spcPts val="0"/>
              </a:spcBef>
              <a:spcAft>
                <a:spcPts val="0"/>
              </a:spcAft>
              <a:defRPr/>
            </a:pPr>
            <a:endParaRPr lang="en-US" altLang="zh-CN" sz="1800" kern="0" dirty="0"/>
          </a:p>
          <a:p>
            <a:pPr>
              <a:spcBef>
                <a:spcPts val="0"/>
              </a:spcBef>
              <a:spcAft>
                <a:spcPts val="0"/>
              </a:spcAft>
              <a:defRPr/>
            </a:pPr>
            <a:r>
              <a:rPr lang="en-US" sz="2000" kern="0" dirty="0"/>
              <a:t>RAN impacts and dependencies:</a:t>
            </a:r>
            <a:endParaRPr lang="en-US" sz="1400" kern="0" dirty="0"/>
          </a:p>
          <a:p>
            <a:pPr lvl="1">
              <a:spcBef>
                <a:spcPts val="0"/>
              </a:spcBef>
              <a:spcAft>
                <a:spcPts val="0"/>
              </a:spcAft>
              <a:defRPr/>
            </a:pPr>
            <a:r>
              <a:rPr lang="en-US" altLang="zh-CN" sz="2000" kern="0" dirty="0"/>
              <a:t>None identified</a:t>
            </a:r>
          </a:p>
          <a:p>
            <a:pPr lvl="1">
              <a:spcBef>
                <a:spcPts val="0"/>
              </a:spcBef>
              <a:spcAft>
                <a:spcPts val="0"/>
              </a:spcAft>
              <a:defRPr/>
            </a:pPr>
            <a:endParaRPr lang="en-US" altLang="zh-CN" sz="2000" kern="0" dirty="0"/>
          </a:p>
          <a:p>
            <a:pPr>
              <a:spcBef>
                <a:spcPts val="0"/>
              </a:spcBef>
              <a:spcAft>
                <a:spcPts val="0"/>
              </a:spcAft>
              <a:defRPr/>
            </a:pPr>
            <a:r>
              <a:rPr lang="de-DE" sz="2000" kern="0" dirty="0"/>
              <a:t>Next steps:</a:t>
            </a:r>
          </a:p>
          <a:p>
            <a:pPr lvl="1">
              <a:spcBef>
                <a:spcPts val="0"/>
              </a:spcBef>
              <a:spcAft>
                <a:spcPts val="0"/>
              </a:spcAft>
              <a:defRPr/>
            </a:pPr>
            <a:r>
              <a:rPr lang="en-US" altLang="zh-CN" sz="1800" kern="0" dirty="0"/>
              <a:t>Complete the remaining aspects of the WID:</a:t>
            </a:r>
          </a:p>
          <a:p>
            <a:pPr lvl="2">
              <a:spcBef>
                <a:spcPts val="0"/>
              </a:spcBef>
              <a:spcAft>
                <a:spcPts val="0"/>
              </a:spcAft>
              <a:defRPr/>
            </a:pPr>
            <a:r>
              <a:rPr lang="en-US" altLang="zh-CN" sz="1400" kern="0" dirty="0"/>
              <a:t>Design of Information flow/API for some of the procedures.</a:t>
            </a:r>
          </a:p>
          <a:p>
            <a:pPr lvl="2">
              <a:spcBef>
                <a:spcPts val="0"/>
              </a:spcBef>
              <a:spcAft>
                <a:spcPts val="0"/>
              </a:spcAft>
              <a:defRPr/>
            </a:pPr>
            <a:r>
              <a:rPr lang="en-US" altLang="zh-CN" sz="1400" kern="0" dirty="0"/>
              <a:t>Application server supported in PIN.</a:t>
            </a:r>
            <a:endParaRPr lang="en-US" altLang="zh-CN" sz="2000" kern="0" dirty="0"/>
          </a:p>
          <a:p>
            <a:pPr lvl="1">
              <a:spcBef>
                <a:spcPts val="0"/>
              </a:spcBef>
              <a:spcAft>
                <a:spcPts val="0"/>
              </a:spcAft>
              <a:defRPr/>
            </a:pPr>
            <a:r>
              <a:rPr lang="en-US" altLang="zh-CN" sz="2000" kern="0" dirty="0"/>
              <a:t>Editorial work: Adjust some of the paragraphs and make combination if needed.</a:t>
            </a:r>
          </a:p>
          <a:p>
            <a:pPr lvl="1">
              <a:spcBef>
                <a:spcPts val="0"/>
              </a:spcBef>
              <a:spcAft>
                <a:spcPts val="0"/>
              </a:spcAft>
              <a:defRPr/>
            </a:pPr>
            <a:endParaRPr lang="en-US" altLang="zh-CN" sz="2000" kern="0" dirty="0"/>
          </a:p>
        </p:txBody>
      </p:sp>
    </p:spTree>
    <p:extLst>
      <p:ext uri="{BB962C8B-B14F-4D97-AF65-F5344CB8AC3E}">
        <p14:creationId xmlns:p14="http://schemas.microsoft.com/office/powerpoint/2010/main" val="1426030642"/>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p:cNvSpPr>
          <p:nvPr>
            <p:ph type="title"/>
          </p:nvPr>
        </p:nvSpPr>
        <p:spPr>
          <a:xfrm>
            <a:off x="242047" y="3097026"/>
            <a:ext cx="10971213" cy="1143000"/>
          </a:xfrm>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fr-FR" sz="4000" dirty="0"/>
              <a:t>For TSG SA information and action</a:t>
            </a:r>
          </a:p>
        </p:txBody>
      </p:sp>
    </p:spTree>
    <p:extLst>
      <p:ext uri="{BB962C8B-B14F-4D97-AF65-F5344CB8AC3E}">
        <p14:creationId xmlns:p14="http://schemas.microsoft.com/office/powerpoint/2010/main" val="74084418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98403"/>
            <a:ext cx="10515600" cy="654972"/>
          </a:xfrm>
        </p:spPr>
        <p:txBody>
          <a:bodyPr/>
          <a:lstStyle/>
          <a:p>
            <a:r>
              <a:rPr lang="en-GB" altLang="fr-FR" dirty="0"/>
              <a:t>For TSG SA information and action (1/3)</a:t>
            </a:r>
          </a:p>
        </p:txBody>
      </p:sp>
      <p:sp>
        <p:nvSpPr>
          <p:cNvPr id="19459" name="Content Placeholder 2"/>
          <p:cNvSpPr>
            <a:spLocks noGrp="1"/>
          </p:cNvSpPr>
          <p:nvPr>
            <p:ph idx="1"/>
          </p:nvPr>
        </p:nvSpPr>
        <p:spPr>
          <a:xfrm>
            <a:off x="361650" y="753376"/>
            <a:ext cx="11223625" cy="5716436"/>
          </a:xfrm>
        </p:spPr>
        <p:txBody>
          <a:bodyPr/>
          <a:lstStyle/>
          <a:p>
            <a:r>
              <a:rPr lang="en-GB" altLang="fr-FR" sz="1600" dirty="0"/>
              <a:t> Action: CRs for approval – 18 CR packs</a:t>
            </a:r>
            <a:endParaRPr lang="en-GB" altLang="fr-FR" sz="1800" dirty="0"/>
          </a:p>
          <a:p>
            <a:pPr lvl="2"/>
            <a:r>
              <a:rPr lang="en-IN" altLang="en-US" sz="1200" b="1" dirty="0">
                <a:solidFill>
                  <a:srgbClr val="0000FF"/>
                </a:solidFill>
              </a:rPr>
              <a:t>SP-230277</a:t>
            </a:r>
            <a:r>
              <a:rPr lang="en-IN" altLang="en-US" sz="1200" dirty="0"/>
              <a:t> Rel-17 CRs to TS23255 for UASAPP</a:t>
            </a:r>
          </a:p>
          <a:p>
            <a:pPr lvl="2"/>
            <a:r>
              <a:rPr lang="en-IN" altLang="en-US" sz="1200" b="1" dirty="0">
                <a:solidFill>
                  <a:srgbClr val="0000FF"/>
                </a:solidFill>
              </a:rPr>
              <a:t>SP-230278</a:t>
            </a:r>
            <a:r>
              <a:rPr lang="en-IN" altLang="en-US" sz="1200" dirty="0"/>
              <a:t> Rel-17 CRs to TS23558 for EDGEAPP</a:t>
            </a:r>
          </a:p>
          <a:p>
            <a:pPr lvl="2"/>
            <a:r>
              <a:rPr lang="en-IN" altLang="en-US" sz="1200" b="1" dirty="0">
                <a:solidFill>
                  <a:srgbClr val="0000FF"/>
                </a:solidFill>
              </a:rPr>
              <a:t>SP-230279</a:t>
            </a:r>
            <a:r>
              <a:rPr lang="en-IN" altLang="en-US" sz="1200" dirty="0"/>
              <a:t> Rel-18 CRs to TR23700-34 for FS_SEALDD</a:t>
            </a:r>
          </a:p>
          <a:p>
            <a:pPr lvl="2"/>
            <a:r>
              <a:rPr lang="en-IN" altLang="en-US" sz="1200" b="1" dirty="0">
                <a:solidFill>
                  <a:srgbClr val="0000FF"/>
                </a:solidFill>
              </a:rPr>
              <a:t>SP-230280</a:t>
            </a:r>
            <a:r>
              <a:rPr lang="en-IN" altLang="en-US" sz="1200" dirty="0"/>
              <a:t> Rel-18 CRs to TR23700-78 for FS_PINAPP</a:t>
            </a:r>
          </a:p>
          <a:p>
            <a:pPr lvl="2"/>
            <a:r>
              <a:rPr lang="en-IN" altLang="en-US" sz="1200" b="1" dirty="0">
                <a:solidFill>
                  <a:srgbClr val="0000FF"/>
                </a:solidFill>
              </a:rPr>
              <a:t>SP-230281</a:t>
            </a:r>
            <a:r>
              <a:rPr lang="en-IN" altLang="en-US" sz="1200" dirty="0"/>
              <a:t> Rel-18 CRs to TR23700-95 for FS_SNAAPP</a:t>
            </a:r>
          </a:p>
          <a:p>
            <a:pPr lvl="2"/>
            <a:r>
              <a:rPr lang="en-IN" altLang="en-US" sz="1200" b="1" dirty="0">
                <a:solidFill>
                  <a:srgbClr val="0000FF"/>
                </a:solidFill>
              </a:rPr>
              <a:t>SP-230282</a:t>
            </a:r>
            <a:r>
              <a:rPr lang="en-IN" altLang="en-US" sz="1200" dirty="0"/>
              <a:t> Rel-18 CRs to TR23700-98 for FS_eEDGEAPP</a:t>
            </a:r>
          </a:p>
          <a:p>
            <a:pPr lvl="2"/>
            <a:r>
              <a:rPr lang="en-IN" altLang="en-US" sz="1200" b="1" dirty="0">
                <a:solidFill>
                  <a:srgbClr val="0000FF"/>
                </a:solidFill>
              </a:rPr>
              <a:t>SP-230283</a:t>
            </a:r>
            <a:r>
              <a:rPr lang="en-IN" altLang="en-US" sz="1200" dirty="0"/>
              <a:t> Rel-18 CRs to TS23434 for 5GFLS</a:t>
            </a:r>
          </a:p>
          <a:p>
            <a:pPr lvl="2"/>
            <a:r>
              <a:rPr lang="en-IN" altLang="en-US" sz="1200" b="1" dirty="0">
                <a:solidFill>
                  <a:srgbClr val="0000FF"/>
                </a:solidFill>
              </a:rPr>
              <a:t>SP-230284</a:t>
            </a:r>
            <a:r>
              <a:rPr lang="en-IN" altLang="en-US" sz="1200" dirty="0"/>
              <a:t> Rel-18 CRs to TS23434 for ADAES</a:t>
            </a:r>
          </a:p>
          <a:p>
            <a:pPr lvl="2"/>
            <a:r>
              <a:rPr lang="en-IN" altLang="en-US" sz="1200" b="1" dirty="0">
                <a:solidFill>
                  <a:srgbClr val="0000FF"/>
                </a:solidFill>
              </a:rPr>
              <a:t>SP-230285</a:t>
            </a:r>
            <a:r>
              <a:rPr lang="en-IN" altLang="en-US" sz="1200" dirty="0"/>
              <a:t> Rel-18 CRs to TS23554 for 5GMARCH_Ph2</a:t>
            </a:r>
          </a:p>
          <a:p>
            <a:pPr lvl="2"/>
            <a:r>
              <a:rPr lang="en-IN" altLang="en-US" sz="1200" b="1" dirty="0">
                <a:solidFill>
                  <a:srgbClr val="0000FF"/>
                </a:solidFill>
              </a:rPr>
              <a:t>SP-230286</a:t>
            </a:r>
            <a:r>
              <a:rPr lang="en-IN" altLang="en-US" sz="1200" dirty="0"/>
              <a:t> Rel-18 CRs to TS23222 and TS23558 for EDGEAPP_Ph2</a:t>
            </a:r>
          </a:p>
          <a:p>
            <a:pPr lvl="2"/>
            <a:r>
              <a:rPr lang="en-IN" altLang="en-US" sz="1200" b="1" dirty="0">
                <a:solidFill>
                  <a:srgbClr val="0000FF"/>
                </a:solidFill>
              </a:rPr>
              <a:t>SP-230287</a:t>
            </a:r>
            <a:r>
              <a:rPr lang="en-IN" altLang="en-US" sz="1200" dirty="0"/>
              <a:t> Rel-18 CR to TS23280, TS23281, TS23282, TS23283 and 23379 for enh4MCPTT</a:t>
            </a:r>
          </a:p>
          <a:p>
            <a:pPr lvl="2"/>
            <a:r>
              <a:rPr lang="en-IN" altLang="en-US" sz="1200" b="1" dirty="0">
                <a:solidFill>
                  <a:srgbClr val="0000FF"/>
                </a:solidFill>
              </a:rPr>
              <a:t>SP-230288</a:t>
            </a:r>
            <a:r>
              <a:rPr lang="en-IN" altLang="en-US" sz="1200" dirty="0"/>
              <a:t> Rel-18 CRs to TS23280 for </a:t>
            </a:r>
            <a:r>
              <a:rPr lang="en-IN" altLang="en-US" sz="1200" dirty="0" err="1"/>
              <a:t>Irail</a:t>
            </a:r>
            <a:endParaRPr lang="en-IN" altLang="en-US" sz="1200" dirty="0"/>
          </a:p>
          <a:p>
            <a:pPr lvl="2"/>
            <a:r>
              <a:rPr lang="en-IN" altLang="en-US" sz="1200" b="1" dirty="0">
                <a:solidFill>
                  <a:srgbClr val="0000FF"/>
                </a:solidFill>
              </a:rPr>
              <a:t>SP-230289</a:t>
            </a:r>
            <a:r>
              <a:rPr lang="en-IN" altLang="en-US" sz="1200" dirty="0"/>
              <a:t> Rel-18 CRs to TS23280, TS23281, TS23282 and TS23379 for MC_AHGC</a:t>
            </a:r>
          </a:p>
          <a:p>
            <a:pPr lvl="2"/>
            <a:r>
              <a:rPr lang="en-IN" altLang="en-US" sz="1200" b="1" dirty="0">
                <a:solidFill>
                  <a:srgbClr val="0000FF"/>
                </a:solidFill>
              </a:rPr>
              <a:t>SP-230290</a:t>
            </a:r>
            <a:r>
              <a:rPr lang="en-IN" altLang="en-US" sz="1200" dirty="0"/>
              <a:t> Rel-18 CRs to TS23283 for MCCI</a:t>
            </a:r>
          </a:p>
          <a:p>
            <a:pPr lvl="2"/>
            <a:r>
              <a:rPr lang="en-IN" altLang="en-US" sz="1200" b="1" dirty="0">
                <a:solidFill>
                  <a:srgbClr val="0000FF"/>
                </a:solidFill>
              </a:rPr>
              <a:t>SP-230291</a:t>
            </a:r>
            <a:r>
              <a:rPr lang="en-IN" altLang="en-US" sz="1200" dirty="0"/>
              <a:t> Rel-18 CRs to TS23289 for MCOver5MBS</a:t>
            </a:r>
          </a:p>
          <a:p>
            <a:pPr lvl="2"/>
            <a:r>
              <a:rPr lang="en-IN" altLang="en-US" sz="1200" b="1" dirty="0">
                <a:solidFill>
                  <a:srgbClr val="0000FF"/>
                </a:solidFill>
              </a:rPr>
              <a:t>SP-230292</a:t>
            </a:r>
            <a:r>
              <a:rPr lang="en-IN" altLang="en-US" sz="1200" dirty="0"/>
              <a:t> Rel-18 CR to TS23222 and TS23434 for NSCALE</a:t>
            </a:r>
          </a:p>
          <a:p>
            <a:pPr lvl="2"/>
            <a:r>
              <a:rPr lang="en-IN" altLang="en-US" sz="1200" b="1" dirty="0">
                <a:solidFill>
                  <a:srgbClr val="0000FF"/>
                </a:solidFill>
              </a:rPr>
              <a:t>SP-230293</a:t>
            </a:r>
            <a:r>
              <a:rPr lang="en-IN" altLang="en-US" sz="1200" dirty="0"/>
              <a:t> Rel-18 CR to TS23434 for SEAL_Ph3</a:t>
            </a:r>
          </a:p>
          <a:p>
            <a:pPr lvl="2"/>
            <a:r>
              <a:rPr lang="en-IN" altLang="en-US" sz="1200" b="1" dirty="0">
                <a:solidFill>
                  <a:srgbClr val="0000FF"/>
                </a:solidFill>
              </a:rPr>
              <a:t>SP-230294</a:t>
            </a:r>
            <a:r>
              <a:rPr lang="en-IN" altLang="en-US" sz="1200" dirty="0"/>
              <a:t> Rel-18 CR to TS23434 and TS23558 for SEALDD</a:t>
            </a:r>
          </a:p>
          <a:p>
            <a:pPr lvl="2"/>
            <a:r>
              <a:rPr lang="en-IN" altLang="en-US" sz="1200" b="1" dirty="0">
                <a:solidFill>
                  <a:srgbClr val="0000FF"/>
                </a:solidFill>
              </a:rPr>
              <a:t>SP-230295</a:t>
            </a:r>
            <a:r>
              <a:rPr lang="en-IN" altLang="en-US" sz="1200" dirty="0"/>
              <a:t> Rel-18 CRs to TS23222 for SNAAPP</a:t>
            </a:r>
          </a:p>
          <a:p>
            <a:pPr lvl="2"/>
            <a:r>
              <a:rPr lang="en-IN" altLang="en-US" sz="1200" b="1" dirty="0">
                <a:solidFill>
                  <a:srgbClr val="0000FF"/>
                </a:solidFill>
              </a:rPr>
              <a:t>SP-230296</a:t>
            </a:r>
            <a:r>
              <a:rPr lang="en-IN" altLang="en-US" sz="1200" dirty="0"/>
              <a:t> Rel-18 CR to TS23222 for TEI18</a:t>
            </a:r>
          </a:p>
          <a:p>
            <a:pPr lvl="2"/>
            <a:r>
              <a:rPr lang="en-IN" altLang="en-US" sz="1200" b="1" dirty="0">
                <a:solidFill>
                  <a:srgbClr val="0000FF"/>
                </a:solidFill>
              </a:rPr>
              <a:t>SP-230297</a:t>
            </a:r>
            <a:r>
              <a:rPr lang="en-IN" altLang="en-US" sz="1200" dirty="0"/>
              <a:t> Rel-18 CRs to TS23255 for UASAPP_Ph2</a:t>
            </a:r>
          </a:p>
          <a:p>
            <a:pPr lvl="2"/>
            <a:r>
              <a:rPr lang="en-IN" altLang="en-US" sz="1200" b="1" dirty="0">
                <a:solidFill>
                  <a:srgbClr val="0000FF"/>
                </a:solidFill>
              </a:rPr>
              <a:t>SP-230298</a:t>
            </a:r>
            <a:r>
              <a:rPr lang="en-IN" altLang="en-US" sz="1200" dirty="0"/>
              <a:t> Rel-18 CRs to TS23286 for V2XAPP_Ph3</a:t>
            </a:r>
          </a:p>
          <a:p>
            <a:pPr lvl="2"/>
            <a:r>
              <a:rPr lang="en-US" altLang="en-US" sz="1200" b="1" dirty="0">
                <a:solidFill>
                  <a:srgbClr val="0000FF"/>
                </a:solidFill>
              </a:rPr>
              <a:t>SP-230299</a:t>
            </a:r>
            <a:r>
              <a:rPr lang="en-US" altLang="en-US" sz="1200" dirty="0"/>
              <a:t> Rel-18 CRs to TR23700-64 for FS_eV2XAPP2</a:t>
            </a:r>
          </a:p>
          <a:p>
            <a:pPr lvl="2"/>
            <a:r>
              <a:rPr lang="en-US" altLang="en-US" sz="1200" b="1" dirty="0">
                <a:solidFill>
                  <a:srgbClr val="0000FF"/>
                </a:solidFill>
              </a:rPr>
              <a:t>SP-230301</a:t>
            </a:r>
            <a:r>
              <a:rPr lang="en-US" altLang="en-US" sz="1200" dirty="0"/>
              <a:t> Rel-18 CRs to TS23558 for EDGEAPP_Ph2</a:t>
            </a:r>
          </a:p>
          <a:p>
            <a:pPr lvl="2"/>
            <a:endParaRPr lang="en-IN" altLang="en-US" sz="1200" dirty="0"/>
          </a:p>
          <a:p>
            <a:pPr lvl="2"/>
            <a:endParaRPr lang="en-IN" altLang="en-US" sz="1200" dirty="0"/>
          </a:p>
        </p:txBody>
      </p:sp>
    </p:spTree>
    <p:extLst>
      <p:ext uri="{BB962C8B-B14F-4D97-AF65-F5344CB8AC3E}">
        <p14:creationId xmlns:p14="http://schemas.microsoft.com/office/powerpoint/2010/main" val="4221313708"/>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838200" y="98402"/>
            <a:ext cx="10515600" cy="1325563"/>
          </a:xfrm>
        </p:spPr>
        <p:txBody>
          <a:bodyPr/>
          <a:lstStyle/>
          <a:p>
            <a:r>
              <a:rPr lang="en-GB" altLang="fr-FR" dirty="0"/>
              <a:t>For TSG SA information and action (2/3)</a:t>
            </a:r>
          </a:p>
        </p:txBody>
      </p:sp>
      <p:sp>
        <p:nvSpPr>
          <p:cNvPr id="20483" name="Content Placeholder 2"/>
          <p:cNvSpPr>
            <a:spLocks noGrp="1"/>
          </p:cNvSpPr>
          <p:nvPr>
            <p:ph idx="1"/>
          </p:nvPr>
        </p:nvSpPr>
        <p:spPr>
          <a:xfrm>
            <a:off x="501843" y="1647265"/>
            <a:ext cx="10818019" cy="4663888"/>
          </a:xfrm>
        </p:spPr>
        <p:txBody>
          <a:bodyPr/>
          <a:lstStyle/>
          <a:p>
            <a:r>
              <a:rPr lang="en-GB" altLang="fr-FR" sz="2400" dirty="0"/>
              <a:t>Information: Technical Reports/Specifications</a:t>
            </a:r>
          </a:p>
          <a:p>
            <a:pPr lvl="1"/>
            <a:r>
              <a:rPr lang="en-US" altLang="fr-FR" sz="2000" b="1" dirty="0">
                <a:solidFill>
                  <a:srgbClr val="0000FF"/>
                </a:solidFill>
              </a:rPr>
              <a:t>SP-230272 </a:t>
            </a:r>
            <a:r>
              <a:rPr lang="en-US" altLang="fr-FR" sz="2000" b="1" dirty="0"/>
              <a:t>Presentation of TS 23.435 v1.0.0 for Information (NSCALE)</a:t>
            </a:r>
          </a:p>
          <a:p>
            <a:pPr lvl="1"/>
            <a:r>
              <a:rPr lang="en-US" altLang="fr-FR" sz="2000" b="1" dirty="0">
                <a:solidFill>
                  <a:srgbClr val="0000FF"/>
                </a:solidFill>
              </a:rPr>
              <a:t>SP-230273 </a:t>
            </a:r>
            <a:r>
              <a:rPr lang="en-US" altLang="fr-FR" sz="2000" b="1" dirty="0"/>
              <a:t>Presentation of TS 23.436 v1.0.0 for Information (ADAES)</a:t>
            </a:r>
          </a:p>
          <a:p>
            <a:pPr lvl="1"/>
            <a:endParaRPr lang="en-IN" altLang="fr-FR" sz="2000" dirty="0">
              <a:solidFill>
                <a:srgbClr val="0000FF"/>
              </a:solidFill>
            </a:endParaRPr>
          </a:p>
          <a:p>
            <a:r>
              <a:rPr lang="en-GB" altLang="fr-FR" sz="2400" dirty="0"/>
              <a:t>Action: Technical Reports/Specifications</a:t>
            </a:r>
          </a:p>
          <a:p>
            <a:pPr lvl="1"/>
            <a:r>
              <a:rPr lang="en-US" altLang="fr-FR" sz="2000" b="1" dirty="0">
                <a:solidFill>
                  <a:srgbClr val="0000FF"/>
                </a:solidFill>
              </a:rPr>
              <a:t>SP-230274 </a:t>
            </a:r>
            <a:r>
              <a:rPr lang="en-US" altLang="fr-FR" sz="2000" b="1" dirty="0"/>
              <a:t>Presentation of TR 23.700-97 v2.0.0 for Approval (FS_ACE_IoT)</a:t>
            </a:r>
          </a:p>
          <a:p>
            <a:pPr lvl="1"/>
            <a:endParaRPr lang="en-US" altLang="fr-FR" sz="2000" b="1" dirty="0"/>
          </a:p>
        </p:txBody>
      </p:sp>
    </p:spTree>
    <p:extLst>
      <p:ext uri="{BB962C8B-B14F-4D97-AF65-F5344CB8AC3E}">
        <p14:creationId xmlns:p14="http://schemas.microsoft.com/office/powerpoint/2010/main" val="132225336"/>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838200" y="98402"/>
            <a:ext cx="10515600" cy="1325563"/>
          </a:xfrm>
        </p:spPr>
        <p:txBody>
          <a:bodyPr/>
          <a:lstStyle/>
          <a:p>
            <a:r>
              <a:rPr lang="en-GB" altLang="fr-FR" dirty="0"/>
              <a:t>For TSG SA information and action (3/3)</a:t>
            </a:r>
          </a:p>
        </p:txBody>
      </p:sp>
      <p:sp>
        <p:nvSpPr>
          <p:cNvPr id="20483" name="Content Placeholder 2"/>
          <p:cNvSpPr>
            <a:spLocks noGrp="1"/>
          </p:cNvSpPr>
          <p:nvPr>
            <p:ph idx="1"/>
          </p:nvPr>
        </p:nvSpPr>
        <p:spPr>
          <a:xfrm>
            <a:off x="125786" y="1512794"/>
            <a:ext cx="11984251" cy="4879040"/>
          </a:xfrm>
        </p:spPr>
        <p:txBody>
          <a:bodyPr/>
          <a:lstStyle/>
          <a:p>
            <a:r>
              <a:rPr lang="en-GB" altLang="fr-FR" sz="2400" dirty="0"/>
              <a:t>Action: New/</a:t>
            </a:r>
            <a:r>
              <a:rPr lang="en-US" altLang="en-US" sz="2400" dirty="0"/>
              <a:t>Revised WIDs</a:t>
            </a:r>
          </a:p>
          <a:p>
            <a:pPr lvl="1"/>
            <a:r>
              <a:rPr lang="en-US" altLang="fr-FR" sz="2000" b="1" dirty="0">
                <a:solidFill>
                  <a:srgbClr val="0000FF"/>
                </a:solidFill>
              </a:rPr>
              <a:t>SP-230275 </a:t>
            </a:r>
            <a:r>
              <a:rPr lang="en-US" altLang="fr-FR" sz="2000" b="1" dirty="0"/>
              <a:t>Revised WID on Application Data Analytics Enablement Service</a:t>
            </a:r>
          </a:p>
          <a:p>
            <a:pPr lvl="1"/>
            <a:r>
              <a:rPr lang="en-US" altLang="fr-FR" sz="2000" b="1" dirty="0">
                <a:solidFill>
                  <a:srgbClr val="0000FF"/>
                </a:solidFill>
              </a:rPr>
              <a:t>SP-230276 </a:t>
            </a:r>
            <a:r>
              <a:rPr lang="en-US" altLang="fr-FR" sz="2000" b="1" dirty="0"/>
              <a:t>Revised WID on Enhanced Service Enabler Architecture Layer for Verticals Phase 2</a:t>
            </a:r>
          </a:p>
          <a:p>
            <a:pPr lvl="1"/>
            <a:endParaRPr lang="en-US" sz="2000" b="1" dirty="0"/>
          </a:p>
        </p:txBody>
      </p:sp>
    </p:spTree>
    <p:extLst>
      <p:ext uri="{BB962C8B-B14F-4D97-AF65-F5344CB8AC3E}">
        <p14:creationId xmlns:p14="http://schemas.microsoft.com/office/powerpoint/2010/main" val="2706820255"/>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dirty="0">
                <a:solidFill>
                  <a:srgbClr val="72AF2F"/>
                </a:solidFill>
              </a:rPr>
              <a:t>Thank You!</a:t>
            </a:r>
          </a:p>
        </p:txBody>
      </p:sp>
    </p:spTree>
    <p:extLst>
      <p:ext uri="{BB962C8B-B14F-4D97-AF65-F5344CB8AC3E}">
        <p14:creationId xmlns:p14="http://schemas.microsoft.com/office/powerpoint/2010/main" val="207882809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b="1" dirty="0"/>
              <a:t>SA6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0" y="1323191"/>
            <a:ext cx="11184467" cy="4961723"/>
          </a:xfrm>
        </p:spPr>
        <p:txBody>
          <a:bodyPr/>
          <a:lstStyle/>
          <a:p>
            <a:pPr>
              <a:defRPr/>
            </a:pPr>
            <a:r>
              <a:rPr lang="en-GB" dirty="0"/>
              <a:t>Chair: </a:t>
            </a:r>
          </a:p>
          <a:p>
            <a:pPr lvl="1">
              <a:defRPr/>
            </a:pPr>
            <a:r>
              <a:rPr lang="en-GB" dirty="0"/>
              <a:t>Mr. Alan Soloway		Qualcomm Incorporated / ATIS</a:t>
            </a:r>
            <a:r>
              <a:rPr lang="en-GB" baseline="30000" dirty="0"/>
              <a:t>1</a:t>
            </a:r>
            <a:endParaRPr lang="en-GB" baseline="30000" dirty="0">
              <a:solidFill>
                <a:srgbClr val="FF0000"/>
              </a:solidFill>
            </a:endParaRPr>
          </a:p>
          <a:p>
            <a:pPr>
              <a:defRPr/>
            </a:pPr>
            <a:r>
              <a:rPr lang="en-GB" dirty="0"/>
              <a:t> Vice-chairs: </a:t>
            </a:r>
          </a:p>
          <a:p>
            <a:pPr lvl="1">
              <a:defRPr/>
            </a:pPr>
            <a:r>
              <a:rPr lang="en-GB" dirty="0"/>
              <a:t>Mr. Jukka Vialen		Airbus DS SLC / ETSI</a:t>
            </a:r>
            <a:r>
              <a:rPr lang="en-GB" baseline="30000" dirty="0"/>
              <a:t>2</a:t>
            </a:r>
          </a:p>
          <a:p>
            <a:pPr lvl="1">
              <a:defRPr/>
            </a:pPr>
            <a:r>
              <a:rPr lang="en-GB" dirty="0"/>
              <a:t>Mr. Basavaraj (Basu) Pattan	</a:t>
            </a:r>
            <a:r>
              <a:rPr lang="en-US" dirty="0"/>
              <a:t>Samsung Electronics Ind. Co., Ltd.</a:t>
            </a:r>
            <a:r>
              <a:rPr lang="en-GB" dirty="0"/>
              <a:t> / TTA</a:t>
            </a:r>
            <a:r>
              <a:rPr lang="en-GB" baseline="30000" dirty="0"/>
              <a:t>3</a:t>
            </a:r>
            <a:endParaRPr lang="en-GB" dirty="0"/>
          </a:p>
          <a:p>
            <a:pPr>
              <a:defRPr/>
            </a:pPr>
            <a:r>
              <a:rPr lang="en-GB" dirty="0"/>
              <a:t> Secretary: </a:t>
            </a:r>
          </a:p>
          <a:p>
            <a:pPr lvl="1">
              <a:spcBef>
                <a:spcPts val="0"/>
              </a:spcBef>
              <a:defRPr/>
            </a:pPr>
            <a:r>
              <a:rPr lang="en-GB" dirty="0"/>
              <a:t>Bernt Mattsson (MCC)</a:t>
            </a:r>
          </a:p>
          <a:p>
            <a:pPr marL="0" indent="0">
              <a:spcBef>
                <a:spcPts val="0"/>
              </a:spcBef>
              <a:buFontTx/>
              <a:buNone/>
              <a:defRPr/>
            </a:pPr>
            <a:endParaRPr lang="en-GB" sz="1800" baseline="30000" dirty="0"/>
          </a:p>
          <a:p>
            <a:pPr marL="0" indent="0">
              <a:spcBef>
                <a:spcPts val="0"/>
              </a:spcBef>
              <a:buFontTx/>
              <a:buNone/>
              <a:defRPr/>
            </a:pPr>
            <a:r>
              <a:rPr lang="en-GB" sz="1800" baseline="30000" dirty="0"/>
              <a:t>1</a:t>
            </a:r>
            <a:r>
              <a:rPr lang="en-GB" sz="1800" dirty="0"/>
              <a:t> Elected February 2022</a:t>
            </a:r>
            <a:endParaRPr lang="en-GB" sz="1800" dirty="0">
              <a:solidFill>
                <a:srgbClr val="FF0000"/>
              </a:solidFill>
            </a:endParaRPr>
          </a:p>
          <a:p>
            <a:pPr marL="0" indent="0">
              <a:spcBef>
                <a:spcPts val="0"/>
              </a:spcBef>
              <a:buNone/>
              <a:defRPr/>
            </a:pPr>
            <a:r>
              <a:rPr lang="en-GB" sz="1800" baseline="30000" dirty="0"/>
              <a:t>2</a:t>
            </a:r>
            <a:r>
              <a:rPr lang="en-GB" sz="1800" dirty="0">
                <a:solidFill>
                  <a:srgbClr val="0000FF"/>
                </a:solidFill>
              </a:rPr>
              <a:t> </a:t>
            </a:r>
            <a:r>
              <a:rPr lang="en-GB" sz="1800" dirty="0"/>
              <a:t>Re-elected April 2021</a:t>
            </a:r>
            <a:endParaRPr lang="fr-FR" sz="1800" dirty="0"/>
          </a:p>
          <a:p>
            <a:pPr marL="0" indent="0">
              <a:spcBef>
                <a:spcPts val="0"/>
              </a:spcBef>
              <a:buFontTx/>
              <a:buNone/>
              <a:defRPr/>
            </a:pPr>
            <a:r>
              <a:rPr lang="en-GB" sz="1800" baseline="30000" dirty="0"/>
              <a:t>3</a:t>
            </a:r>
            <a:r>
              <a:rPr lang="en-GB" sz="1800" dirty="0">
                <a:solidFill>
                  <a:srgbClr val="0000FF"/>
                </a:solidFill>
              </a:rPr>
              <a:t> </a:t>
            </a:r>
            <a:r>
              <a:rPr lang="en-GB" sz="1800" dirty="0"/>
              <a:t>Elected June 2022</a:t>
            </a:r>
          </a:p>
          <a:p>
            <a:pPr marL="0" indent="0">
              <a:spcBef>
                <a:spcPts val="0"/>
              </a:spcBef>
              <a:buFontTx/>
              <a:buNone/>
              <a:defRPr/>
            </a:pPr>
            <a:endParaRPr lang="en-GB" sz="1200" dirty="0"/>
          </a:p>
          <a:p>
            <a:pPr marL="0" indent="0">
              <a:buNone/>
              <a:defRPr/>
            </a:pPr>
            <a:r>
              <a:rPr lang="en-GB" dirty="0"/>
              <a:t>Note: A Vice-Chair election is scheduled for SA6#54-e (17-26 April)</a:t>
            </a:r>
          </a:p>
          <a:p>
            <a:pPr marL="0" indent="0">
              <a:spcBef>
                <a:spcPts val="0"/>
              </a:spcBef>
              <a:buFontTx/>
              <a:buNone/>
              <a:defRPr/>
            </a:pPr>
            <a:endParaRPr lang="en-GB" sz="1800"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622016-CAE3-8F63-B68A-750665977F4E}"/>
              </a:ext>
            </a:extLst>
          </p:cNvPr>
          <p:cNvSpPr>
            <a:spLocks noGrp="1"/>
          </p:cNvSpPr>
          <p:nvPr>
            <p:ph type="title"/>
          </p:nvPr>
        </p:nvSpPr>
        <p:spPr/>
        <p:txBody>
          <a:bodyPr/>
          <a:lstStyle/>
          <a:p>
            <a:r>
              <a:rPr lang="en-US" b="1" dirty="0"/>
              <a:t>SA6#52-Bis-e Statistics</a:t>
            </a:r>
          </a:p>
        </p:txBody>
      </p:sp>
      <p:sp>
        <p:nvSpPr>
          <p:cNvPr id="3" name="Content Placeholder 2">
            <a:extLst>
              <a:ext uri="{FF2B5EF4-FFF2-40B4-BE49-F238E27FC236}">
                <a16:creationId xmlns:a16="http://schemas.microsoft.com/office/drawing/2014/main" id="{77564346-AA69-7907-9599-0421F5BFB701}"/>
              </a:ext>
            </a:extLst>
          </p:cNvPr>
          <p:cNvSpPr>
            <a:spLocks noGrp="1"/>
          </p:cNvSpPr>
          <p:nvPr>
            <p:ph idx="1"/>
          </p:nvPr>
        </p:nvSpPr>
        <p:spPr/>
        <p:txBody>
          <a:bodyPr/>
          <a:lstStyle/>
          <a:p>
            <a:r>
              <a:rPr lang="en-GB" altLang="fr-FR" sz="2400" b="1" dirty="0"/>
              <a:t>SA6#52-Bis-e 11 – 20 January 2023</a:t>
            </a:r>
          </a:p>
          <a:p>
            <a:pPr lvl="1"/>
            <a:r>
              <a:rPr lang="en-GB" altLang="fr-FR" sz="2000" dirty="0"/>
              <a:t>Online e-meeting</a:t>
            </a:r>
          </a:p>
          <a:p>
            <a:pPr lvl="1"/>
            <a:r>
              <a:rPr lang="en-GB" altLang="fr-FR" sz="2000" b="1" dirty="0"/>
              <a:t>4 formal conference calls, 8 informal conference calls</a:t>
            </a:r>
          </a:p>
          <a:p>
            <a:r>
              <a:rPr lang="en-GB" altLang="fr-FR" sz="2400" b="1" dirty="0"/>
              <a:t> Statistics at </a:t>
            </a:r>
            <a:r>
              <a:rPr lang="en-US" altLang="fr-FR" sz="2400" b="1" dirty="0"/>
              <a:t>SA6#52-Bis-e</a:t>
            </a:r>
            <a:endParaRPr lang="en-GB" altLang="fr-FR" sz="2400" b="1" dirty="0"/>
          </a:p>
          <a:p>
            <a:pPr lvl="1"/>
            <a:r>
              <a:rPr lang="en-GB" altLang="fr-FR" sz="2000" dirty="0"/>
              <a:t>284 Tdocs initially reserved, 495 Tdocs at meeting end (~900 including DRAFT revisions)</a:t>
            </a:r>
          </a:p>
          <a:p>
            <a:pPr lvl="1"/>
            <a:r>
              <a:rPr lang="en-GB" altLang="fr-FR" sz="2000" dirty="0"/>
              <a:t>295 CRs (including revisions)</a:t>
            </a:r>
          </a:p>
          <a:p>
            <a:pPr lvl="2"/>
            <a:r>
              <a:rPr lang="en-GB" altLang="fr-FR" sz="1800" dirty="0"/>
              <a:t>74 agreed (0 for Rel-15/Rel-16, 5 for Rel-17, 69 for Rel-18), 72 postponed</a:t>
            </a:r>
          </a:p>
          <a:p>
            <a:pPr lvl="1"/>
            <a:r>
              <a:rPr lang="en-GB" altLang="fr-FR" sz="2000" dirty="0"/>
              <a:t>152 pCRs (including revisions)</a:t>
            </a:r>
          </a:p>
          <a:p>
            <a:pPr lvl="2"/>
            <a:r>
              <a:rPr lang="en-GB" altLang="fr-FR" sz="1800" dirty="0"/>
              <a:t>58 approved, 6 merged, 17 postponed</a:t>
            </a:r>
          </a:p>
          <a:p>
            <a:pPr lvl="1"/>
            <a:r>
              <a:rPr lang="en-GB" altLang="fr-FR" sz="2000" dirty="0"/>
              <a:t>13 incoming LSs, 5 Approved outgoing LSs</a:t>
            </a:r>
          </a:p>
          <a:p>
            <a:pPr lvl="1"/>
            <a:r>
              <a:rPr lang="en-GB" altLang="fr-FR" sz="2000" dirty="0"/>
              <a:t>Time allocation: Pre-Rel-18:~5%; Rel-18: ~95%</a:t>
            </a:r>
          </a:p>
          <a:p>
            <a:r>
              <a:rPr lang="en-GB" altLang="fr-FR" sz="2400" b="1" dirty="0"/>
              <a:t>Conference calls (pre-SA6#52-Bis-e)</a:t>
            </a:r>
          </a:p>
          <a:p>
            <a:pPr lvl="1"/>
            <a:r>
              <a:rPr lang="en-GB" altLang="fr-FR" sz="1800" b="1" dirty="0"/>
              <a:t>5 informal conference calls</a:t>
            </a:r>
            <a:endParaRPr lang="en-US" dirty="0"/>
          </a:p>
        </p:txBody>
      </p:sp>
    </p:spTree>
    <p:extLst>
      <p:ext uri="{BB962C8B-B14F-4D97-AF65-F5344CB8AC3E}">
        <p14:creationId xmlns:p14="http://schemas.microsoft.com/office/powerpoint/2010/main" val="271288571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622016-CAE3-8F63-B68A-750665977F4E}"/>
              </a:ext>
            </a:extLst>
          </p:cNvPr>
          <p:cNvSpPr>
            <a:spLocks noGrp="1"/>
          </p:cNvSpPr>
          <p:nvPr>
            <p:ph type="title"/>
          </p:nvPr>
        </p:nvSpPr>
        <p:spPr/>
        <p:txBody>
          <a:bodyPr/>
          <a:lstStyle/>
          <a:p>
            <a:r>
              <a:rPr lang="en-US" b="1" dirty="0"/>
              <a:t>SA6#53 Statistics</a:t>
            </a:r>
          </a:p>
        </p:txBody>
      </p:sp>
      <p:sp>
        <p:nvSpPr>
          <p:cNvPr id="3" name="Content Placeholder 2">
            <a:extLst>
              <a:ext uri="{FF2B5EF4-FFF2-40B4-BE49-F238E27FC236}">
                <a16:creationId xmlns:a16="http://schemas.microsoft.com/office/drawing/2014/main" id="{77564346-AA69-7907-9599-0421F5BFB701}"/>
              </a:ext>
            </a:extLst>
          </p:cNvPr>
          <p:cNvSpPr>
            <a:spLocks noGrp="1"/>
          </p:cNvSpPr>
          <p:nvPr>
            <p:ph idx="1"/>
          </p:nvPr>
        </p:nvSpPr>
        <p:spPr/>
        <p:txBody>
          <a:bodyPr/>
          <a:lstStyle/>
          <a:p>
            <a:r>
              <a:rPr lang="en-GB" altLang="fr-FR" sz="2400" b="1" dirty="0"/>
              <a:t>SA6#53 27 February – 3 March 2023</a:t>
            </a:r>
          </a:p>
          <a:p>
            <a:pPr lvl="1"/>
            <a:r>
              <a:rPr lang="en-GB" altLang="fr-FR" sz="2000" b="1" dirty="0"/>
              <a:t>5 quarters Monday, 6 quarters Tuesday to Thursday</a:t>
            </a:r>
            <a:r>
              <a:rPr lang="en-GB" altLang="fr-FR" sz="2000" b="1"/>
              <a:t>, 4 </a:t>
            </a:r>
            <a:r>
              <a:rPr lang="en-GB" altLang="fr-FR" sz="2000" b="1" dirty="0"/>
              <a:t>quarters on Friday</a:t>
            </a:r>
          </a:p>
          <a:p>
            <a:r>
              <a:rPr lang="en-GB" altLang="fr-FR" sz="2400" b="1" dirty="0"/>
              <a:t> Statistics at </a:t>
            </a:r>
            <a:r>
              <a:rPr lang="en-US" altLang="fr-FR" sz="2400" b="1" dirty="0"/>
              <a:t>SA6#53</a:t>
            </a:r>
            <a:endParaRPr lang="en-GB" altLang="fr-FR" sz="2400" b="1" dirty="0"/>
          </a:p>
          <a:p>
            <a:pPr lvl="1"/>
            <a:r>
              <a:rPr lang="en-GB" altLang="fr-FR" sz="2000" dirty="0"/>
              <a:t>282 Tdocs initially reserved, 609 Tdocs at meeting end (~1000 including DRAFT revisions)</a:t>
            </a:r>
          </a:p>
          <a:p>
            <a:pPr lvl="1"/>
            <a:r>
              <a:rPr lang="en-GB" altLang="fr-FR" sz="2000" dirty="0"/>
              <a:t>343 CRs (including revisions)</a:t>
            </a:r>
          </a:p>
          <a:p>
            <a:pPr lvl="2"/>
            <a:r>
              <a:rPr lang="en-GB" altLang="fr-FR" sz="1800" dirty="0"/>
              <a:t>97 agreed (0 for Rel-15/Rel-16, 3 for Rel-17, 94 for Rel-18), 35 postponed</a:t>
            </a:r>
          </a:p>
          <a:p>
            <a:pPr lvl="1"/>
            <a:r>
              <a:rPr lang="en-GB" altLang="fr-FR" sz="2000" dirty="0"/>
              <a:t>167 pCRs (including revisions)</a:t>
            </a:r>
          </a:p>
          <a:p>
            <a:pPr lvl="2"/>
            <a:r>
              <a:rPr lang="en-GB" altLang="fr-FR" sz="1800" dirty="0"/>
              <a:t>67 approved, 1 merged, 12 postponed</a:t>
            </a:r>
          </a:p>
          <a:p>
            <a:pPr lvl="1"/>
            <a:r>
              <a:rPr lang="en-GB" altLang="fr-FR" sz="2000" dirty="0"/>
              <a:t>15 incoming LSs, 9 Approved outgoing LSs</a:t>
            </a:r>
          </a:p>
          <a:p>
            <a:pPr lvl="1"/>
            <a:r>
              <a:rPr lang="en-GB" altLang="fr-FR" sz="2000" dirty="0"/>
              <a:t>Time allocation: Pre-Rel-18:~5%; Rel-18: ~95%</a:t>
            </a:r>
          </a:p>
          <a:p>
            <a:r>
              <a:rPr lang="en-GB" altLang="fr-FR" sz="2400" b="1" dirty="0"/>
              <a:t>Conference calls (pre-SA6#53)</a:t>
            </a:r>
          </a:p>
          <a:p>
            <a:pPr lvl="1"/>
            <a:r>
              <a:rPr lang="en-GB" altLang="fr-FR" sz="1800" b="1" dirty="0"/>
              <a:t>4 informal conference calls</a:t>
            </a:r>
            <a:endParaRPr lang="en-US" dirty="0"/>
          </a:p>
        </p:txBody>
      </p:sp>
    </p:spTree>
    <p:extLst>
      <p:ext uri="{BB962C8B-B14F-4D97-AF65-F5344CB8AC3E}">
        <p14:creationId xmlns:p14="http://schemas.microsoft.com/office/powerpoint/2010/main" val="148677101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p:cNvSpPr>
            <a:spLocks noGrp="1"/>
          </p:cNvSpPr>
          <p:nvPr>
            <p:ph type="title"/>
          </p:nvPr>
        </p:nvSpPr>
        <p:spPr>
          <a:xfrm>
            <a:off x="838200" y="107366"/>
            <a:ext cx="10515600" cy="1325563"/>
          </a:xfrm>
        </p:spPr>
        <p:txBody>
          <a:bodyPr/>
          <a:lstStyle/>
          <a:p>
            <a:r>
              <a:rPr lang="fr-FR" altLang="fr-FR" b="1" dirty="0" err="1"/>
              <a:t>Number</a:t>
            </a:r>
            <a:r>
              <a:rPr lang="fr-FR" altLang="fr-FR" b="1" dirty="0"/>
              <a:t> of </a:t>
            </a:r>
            <a:r>
              <a:rPr lang="fr-FR" altLang="fr-FR" b="1" dirty="0" err="1"/>
              <a:t>Tdocs</a:t>
            </a:r>
            <a:r>
              <a:rPr lang="fr-FR" altLang="fr-FR" b="1" dirty="0"/>
              <a:t> in SA6</a:t>
            </a:r>
          </a:p>
        </p:txBody>
      </p:sp>
      <p:graphicFrame>
        <p:nvGraphicFramePr>
          <p:cNvPr id="10" name="Espace réservé du contenu 5"/>
          <p:cNvGraphicFramePr>
            <a:graphicFrameLocks noGrp="1"/>
          </p:cNvGraphicFramePr>
          <p:nvPr>
            <p:ph idx="1"/>
            <p:extLst>
              <p:ext uri="{D42A27DB-BD31-4B8C-83A1-F6EECF244321}">
                <p14:modId xmlns:p14="http://schemas.microsoft.com/office/powerpoint/2010/main" val="3474492486"/>
              </p:ext>
            </p:extLst>
          </p:nvPr>
        </p:nvGraphicFramePr>
        <p:xfrm>
          <a:off x="1000665" y="1880558"/>
          <a:ext cx="9949132" cy="4250367"/>
        </p:xfrm>
        <a:graphic>
          <a:graphicData uri="http://schemas.openxmlformats.org/presentationml/2006/ole">
            <mc:AlternateContent xmlns:mc="http://schemas.openxmlformats.org/markup-compatibility/2006">
              <mc:Choice xmlns:v="urn:schemas-microsoft-com:vml" Requires="v">
                <p:oleObj name="Worksheet" r:id="rId2" imgW="8577506" imgH="4219731" progId="Excel.Sheet.8">
                  <p:embed/>
                </p:oleObj>
              </mc:Choice>
              <mc:Fallback>
                <p:oleObj name="Worksheet" r:id="rId2" imgW="8577506" imgH="4219731" progId="Excel.Sheet.8">
                  <p:embed/>
                  <p:pic>
                    <p:nvPicPr>
                      <p:cNvPr id="10" name="Espace réservé du contenu 5"/>
                      <p:cNvPicPr>
                        <a:picLocks noGrp="1" noChangeArrowheads="1"/>
                      </p:cNvPicPr>
                      <p:nvPr/>
                    </p:nvPicPr>
                    <p:blipFill>
                      <a:blip r:embed="rId3"/>
                      <a:srcRect/>
                      <a:stretch>
                        <a:fillRect/>
                      </a:stretch>
                    </p:blipFill>
                    <p:spPr bwMode="auto">
                      <a:xfrm>
                        <a:off x="1000665" y="1880558"/>
                        <a:ext cx="9949132" cy="425036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55736213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651" name="Espace réservé du contenu 5"/>
          <p:cNvGraphicFramePr>
            <a:graphicFrameLocks noGrp="1"/>
          </p:cNvGraphicFramePr>
          <p:nvPr>
            <p:ph idx="1"/>
            <p:extLst>
              <p:ext uri="{D42A27DB-BD31-4B8C-83A1-F6EECF244321}">
                <p14:modId xmlns:p14="http://schemas.microsoft.com/office/powerpoint/2010/main" val="2403166934"/>
              </p:ext>
            </p:extLst>
          </p:nvPr>
        </p:nvGraphicFramePr>
        <p:xfrm>
          <a:off x="931654" y="1708030"/>
          <a:ext cx="9592572" cy="4029195"/>
        </p:xfrm>
        <a:graphic>
          <a:graphicData uri="http://schemas.openxmlformats.org/presentationml/2006/ole">
            <mc:AlternateContent xmlns:mc="http://schemas.openxmlformats.org/markup-compatibility/2006">
              <mc:Choice xmlns:v="urn:schemas-microsoft-com:vml" Requires="v">
                <p:oleObj name="Worksheet" r:id="rId2" imgW="9025028" imgH="3295837" progId="Excel.Sheet.8">
                  <p:embed/>
                </p:oleObj>
              </mc:Choice>
              <mc:Fallback>
                <p:oleObj name="Worksheet" r:id="rId2" imgW="9025028" imgH="3295837" progId="Excel.Sheet.8">
                  <p:embed/>
                  <p:pic>
                    <p:nvPicPr>
                      <p:cNvPr id="27651" name="Espace réservé du contenu 5"/>
                      <p:cNvPicPr>
                        <a:picLocks noGrp="1" noChangeArrowheads="1"/>
                      </p:cNvPicPr>
                      <p:nvPr/>
                    </p:nvPicPr>
                    <p:blipFill>
                      <a:blip r:embed="rId3"/>
                      <a:srcRect/>
                      <a:stretch>
                        <a:fillRect/>
                      </a:stretch>
                    </p:blipFill>
                    <p:spPr bwMode="auto">
                      <a:xfrm>
                        <a:off x="931654" y="1708030"/>
                        <a:ext cx="9592572" cy="4029195"/>
                      </a:xfrm>
                      <a:prstGeom prst="rect">
                        <a:avLst/>
                      </a:prstGeom>
                      <a:noFill/>
                      <a:ln>
                        <a:noFill/>
                      </a:ln>
                    </p:spPr>
                  </p:pic>
                </p:oleObj>
              </mc:Fallback>
            </mc:AlternateContent>
          </a:graphicData>
        </a:graphic>
      </p:graphicFrame>
      <p:sp>
        <p:nvSpPr>
          <p:cNvPr id="8" name="Titre 1"/>
          <p:cNvSpPr txBox="1">
            <a:spLocks/>
          </p:cNvSpPr>
          <p:nvPr/>
        </p:nvSpPr>
        <p:spPr bwMode="auto">
          <a:xfrm>
            <a:off x="331694" y="100667"/>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fr-FR" altLang="fr-FR" sz="3200" b="1" dirty="0" err="1">
                <a:solidFill>
                  <a:srgbClr val="FF0000"/>
                </a:solidFill>
              </a:rPr>
              <a:t>Number</a:t>
            </a:r>
            <a:r>
              <a:rPr lang="fr-FR" altLang="fr-FR" sz="3200" b="1" dirty="0">
                <a:solidFill>
                  <a:srgbClr val="FF0000"/>
                </a:solidFill>
              </a:rPr>
              <a:t> of </a:t>
            </a:r>
            <a:r>
              <a:rPr lang="fr-FR" altLang="fr-FR" sz="3200" b="1" dirty="0" err="1">
                <a:solidFill>
                  <a:srgbClr val="FF0000"/>
                </a:solidFill>
              </a:rPr>
              <a:t>approved</a:t>
            </a:r>
            <a:r>
              <a:rPr lang="fr-FR" altLang="fr-FR" sz="3200" b="1" dirty="0">
                <a:solidFill>
                  <a:srgbClr val="FF0000"/>
                </a:solidFill>
              </a:rPr>
              <a:t> pCRs &amp; </a:t>
            </a:r>
            <a:r>
              <a:rPr lang="fr-FR" altLang="fr-FR" sz="3200" b="1" dirty="0" err="1">
                <a:solidFill>
                  <a:srgbClr val="FF0000"/>
                </a:solidFill>
              </a:rPr>
              <a:t>agreed</a:t>
            </a:r>
            <a:r>
              <a:rPr lang="fr-FR" altLang="fr-FR" sz="3200" b="1" dirty="0">
                <a:solidFill>
                  <a:srgbClr val="FF0000"/>
                </a:solidFill>
              </a:rPr>
              <a:t> </a:t>
            </a:r>
            <a:r>
              <a:rPr lang="fr-FR" altLang="fr-FR" sz="3200" b="1" dirty="0" err="1">
                <a:solidFill>
                  <a:srgbClr val="FF0000"/>
                </a:solidFill>
              </a:rPr>
              <a:t>CRs</a:t>
            </a:r>
            <a:endParaRPr lang="fr-FR" altLang="fr-FR" sz="3200" b="1" dirty="0">
              <a:solidFill>
                <a:srgbClr val="FF0000"/>
              </a:solidFill>
            </a:endParaRPr>
          </a:p>
        </p:txBody>
      </p:sp>
    </p:spTree>
    <p:extLst>
      <p:ext uri="{BB962C8B-B14F-4D97-AF65-F5344CB8AC3E}">
        <p14:creationId xmlns:p14="http://schemas.microsoft.com/office/powerpoint/2010/main" val="235996530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838200" y="1"/>
            <a:ext cx="10515600" cy="1111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GB" altLang="fr-FR" sz="3200" b="1" dirty="0">
                <a:solidFill>
                  <a:srgbClr val="FF0000"/>
                </a:solidFill>
              </a:rPr>
              <a:t>Future SA6 meetings</a:t>
            </a:r>
            <a:endParaRPr lang="en-GB" altLang="en-US" sz="3200" b="1" dirty="0">
              <a:solidFill>
                <a:srgbClr val="FF0000"/>
              </a:solidFill>
            </a:endParaRPr>
          </a:p>
        </p:txBody>
      </p:sp>
      <p:graphicFrame>
        <p:nvGraphicFramePr>
          <p:cNvPr id="2" name="Table 1">
            <a:extLst>
              <a:ext uri="{FF2B5EF4-FFF2-40B4-BE49-F238E27FC236}">
                <a16:creationId xmlns:a16="http://schemas.microsoft.com/office/drawing/2014/main" id="{ABAF9D71-2C34-AF26-DA46-FF7869F7FFE0}"/>
              </a:ext>
            </a:extLst>
          </p:cNvPr>
          <p:cNvGraphicFramePr>
            <a:graphicFrameLocks noGrp="1"/>
          </p:cNvGraphicFramePr>
          <p:nvPr>
            <p:extLst>
              <p:ext uri="{D42A27DB-BD31-4B8C-83A1-F6EECF244321}">
                <p14:modId xmlns:p14="http://schemas.microsoft.com/office/powerpoint/2010/main" val="1927346757"/>
              </p:ext>
            </p:extLst>
          </p:nvPr>
        </p:nvGraphicFramePr>
        <p:xfrm>
          <a:off x="774939" y="1633268"/>
          <a:ext cx="9345283" cy="4453890"/>
        </p:xfrm>
        <a:graphic>
          <a:graphicData uri="http://schemas.openxmlformats.org/drawingml/2006/table">
            <a:tbl>
              <a:tblPr firstRow="1" firstCol="1" bandRow="1">
                <a:tableStyleId>{5C22544A-7EE6-4342-B048-85BDC9FD1C3A}</a:tableStyleId>
              </a:tblPr>
              <a:tblGrid>
                <a:gridCol w="1721775">
                  <a:extLst>
                    <a:ext uri="{9D8B030D-6E8A-4147-A177-3AD203B41FA5}">
                      <a16:colId xmlns:a16="http://schemas.microsoft.com/office/drawing/2014/main" val="3288560899"/>
                    </a:ext>
                  </a:extLst>
                </a:gridCol>
                <a:gridCol w="3196340">
                  <a:extLst>
                    <a:ext uri="{9D8B030D-6E8A-4147-A177-3AD203B41FA5}">
                      <a16:colId xmlns:a16="http://schemas.microsoft.com/office/drawing/2014/main" val="1842016269"/>
                    </a:ext>
                  </a:extLst>
                </a:gridCol>
                <a:gridCol w="4427168">
                  <a:extLst>
                    <a:ext uri="{9D8B030D-6E8A-4147-A177-3AD203B41FA5}">
                      <a16:colId xmlns:a16="http://schemas.microsoft.com/office/drawing/2014/main" val="279973464"/>
                    </a:ext>
                  </a:extLst>
                </a:gridCol>
              </a:tblGrid>
              <a:tr h="287805">
                <a:tc>
                  <a:txBody>
                    <a:bodyPr/>
                    <a:lstStyle/>
                    <a:p>
                      <a:pPr marL="0" marR="0">
                        <a:lnSpc>
                          <a:spcPct val="115000"/>
                        </a:lnSpc>
                        <a:spcBef>
                          <a:spcPts val="100"/>
                        </a:spcBef>
                        <a:spcAft>
                          <a:spcPts val="100"/>
                        </a:spcAft>
                      </a:pPr>
                      <a:r>
                        <a:rPr lang="en-GB" sz="1800">
                          <a:effectLst/>
                        </a:rPr>
                        <a:t>Meeting</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dirty="0">
                          <a:effectLst/>
                        </a:rPr>
                        <a:t>Date</a:t>
                      </a:r>
                      <a:endParaRPr lang="en-US" sz="28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Location</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160593841"/>
                  </a:ext>
                </a:extLst>
              </a:tr>
              <a:tr h="287805">
                <a:tc gridSpan="3">
                  <a:txBody>
                    <a:bodyPr/>
                    <a:lstStyle/>
                    <a:p>
                      <a:pPr marL="0" marR="0">
                        <a:lnSpc>
                          <a:spcPct val="115000"/>
                        </a:lnSpc>
                        <a:spcBef>
                          <a:spcPts val="100"/>
                        </a:spcBef>
                        <a:spcAft>
                          <a:spcPts val="100"/>
                        </a:spcAft>
                        <a:tabLst>
                          <a:tab pos="2537460" algn="l"/>
                          <a:tab pos="3352165" algn="ctr"/>
                        </a:tabLst>
                      </a:pPr>
                      <a:r>
                        <a:rPr lang="en-GB" sz="1800">
                          <a:effectLst/>
                        </a:rPr>
                        <a:t>		2023</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9347322"/>
                  </a:ext>
                </a:extLst>
              </a:tr>
              <a:tr h="287805">
                <a:tc>
                  <a:txBody>
                    <a:bodyPr/>
                    <a:lstStyle/>
                    <a:p>
                      <a:pPr marL="0" marR="0">
                        <a:lnSpc>
                          <a:spcPct val="115000"/>
                        </a:lnSpc>
                        <a:spcBef>
                          <a:spcPts val="100"/>
                        </a:spcBef>
                        <a:spcAft>
                          <a:spcPts val="100"/>
                        </a:spcAft>
                      </a:pPr>
                      <a:r>
                        <a:rPr lang="en-GB" sz="1800">
                          <a:effectLst/>
                        </a:rPr>
                        <a:t>SA6#54-e</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17 – 26 April 2023</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Online</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492689296"/>
                  </a:ext>
                </a:extLst>
              </a:tr>
              <a:tr h="287805">
                <a:tc>
                  <a:txBody>
                    <a:bodyPr/>
                    <a:lstStyle/>
                    <a:p>
                      <a:pPr marL="0" marR="0">
                        <a:lnSpc>
                          <a:spcPct val="115000"/>
                        </a:lnSpc>
                        <a:spcBef>
                          <a:spcPts val="100"/>
                        </a:spcBef>
                        <a:spcAft>
                          <a:spcPts val="100"/>
                        </a:spcAft>
                      </a:pPr>
                      <a:r>
                        <a:rPr lang="en-GB" sz="1800">
                          <a:effectLst/>
                        </a:rPr>
                        <a:t>SA6#55</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22 – 26 May 2023</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Berlin, Germany</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232200459"/>
                  </a:ext>
                </a:extLst>
              </a:tr>
              <a:tr h="287805">
                <a:tc>
                  <a:txBody>
                    <a:bodyPr/>
                    <a:lstStyle/>
                    <a:p>
                      <a:pPr marL="0" marR="0">
                        <a:lnSpc>
                          <a:spcPct val="115000"/>
                        </a:lnSpc>
                        <a:spcBef>
                          <a:spcPts val="100"/>
                        </a:spcBef>
                        <a:spcAft>
                          <a:spcPts val="100"/>
                        </a:spcAft>
                      </a:pPr>
                      <a:r>
                        <a:rPr lang="en-GB" sz="1800">
                          <a:effectLst/>
                        </a:rPr>
                        <a:t>SA6#56</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21 – 25 August 2023</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Gothenburg, Sweden</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791043257"/>
                  </a:ext>
                </a:extLst>
              </a:tr>
              <a:tr h="287805">
                <a:tc>
                  <a:txBody>
                    <a:bodyPr/>
                    <a:lstStyle/>
                    <a:p>
                      <a:pPr marL="0" marR="0">
                        <a:lnSpc>
                          <a:spcPct val="115000"/>
                        </a:lnSpc>
                        <a:spcBef>
                          <a:spcPts val="100"/>
                        </a:spcBef>
                        <a:spcAft>
                          <a:spcPts val="100"/>
                        </a:spcAft>
                      </a:pPr>
                      <a:r>
                        <a:rPr lang="en-GB" sz="1800">
                          <a:effectLst/>
                        </a:rPr>
                        <a:t>SA6#57-e</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11 – 20 October 2023</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Online</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707166822"/>
                  </a:ext>
                </a:extLst>
              </a:tr>
              <a:tr h="0">
                <a:tc>
                  <a:txBody>
                    <a:bodyPr/>
                    <a:lstStyle/>
                    <a:p>
                      <a:pPr marL="0" marR="0">
                        <a:lnSpc>
                          <a:spcPct val="115000"/>
                        </a:lnSpc>
                        <a:spcBef>
                          <a:spcPts val="100"/>
                        </a:spcBef>
                        <a:spcAft>
                          <a:spcPts val="100"/>
                        </a:spcAft>
                      </a:pPr>
                      <a:r>
                        <a:rPr lang="en-GB" sz="1800">
                          <a:effectLst/>
                        </a:rPr>
                        <a:t>SA6#58</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13 – 17 November 2023</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Chicago, USA</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716917356"/>
                  </a:ext>
                </a:extLst>
              </a:tr>
              <a:tr h="287805">
                <a:tc gridSpan="3">
                  <a:txBody>
                    <a:bodyPr/>
                    <a:lstStyle/>
                    <a:p>
                      <a:pPr marL="0" marR="0">
                        <a:lnSpc>
                          <a:spcPct val="115000"/>
                        </a:lnSpc>
                        <a:spcBef>
                          <a:spcPts val="100"/>
                        </a:spcBef>
                        <a:spcAft>
                          <a:spcPts val="100"/>
                        </a:spcAft>
                        <a:tabLst>
                          <a:tab pos="2537460" algn="l"/>
                          <a:tab pos="3352165" algn="ctr"/>
                        </a:tabLst>
                      </a:pPr>
                      <a:r>
                        <a:rPr lang="en-GB" sz="1800">
                          <a:effectLst/>
                        </a:rPr>
                        <a:t>		2024</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20699519"/>
                  </a:ext>
                </a:extLst>
              </a:tr>
              <a:tr h="287805">
                <a:tc>
                  <a:txBody>
                    <a:bodyPr/>
                    <a:lstStyle/>
                    <a:p>
                      <a:pPr marL="0" marR="0">
                        <a:lnSpc>
                          <a:spcPct val="115000"/>
                        </a:lnSpc>
                        <a:spcBef>
                          <a:spcPts val="100"/>
                        </a:spcBef>
                        <a:spcAft>
                          <a:spcPts val="100"/>
                        </a:spcAft>
                      </a:pPr>
                      <a:r>
                        <a:rPr lang="en-GB" sz="1800">
                          <a:effectLst/>
                        </a:rPr>
                        <a:t>SA6#59-Adhoc-e</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22 – 31 January 2024</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TBD</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634335066"/>
                  </a:ext>
                </a:extLst>
              </a:tr>
              <a:tr h="287805">
                <a:tc>
                  <a:txBody>
                    <a:bodyPr/>
                    <a:lstStyle/>
                    <a:p>
                      <a:pPr marL="0" marR="0">
                        <a:lnSpc>
                          <a:spcPct val="115000"/>
                        </a:lnSpc>
                        <a:spcBef>
                          <a:spcPts val="100"/>
                        </a:spcBef>
                        <a:spcAft>
                          <a:spcPts val="100"/>
                        </a:spcAft>
                      </a:pPr>
                      <a:r>
                        <a:rPr lang="en-GB" sz="1800">
                          <a:effectLst/>
                        </a:rPr>
                        <a:t>SA6#59</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26 Feb – 01 Mar 2024</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Europe, Location, TBC</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764973217"/>
                  </a:ext>
                </a:extLst>
              </a:tr>
              <a:tr h="287805">
                <a:tc>
                  <a:txBody>
                    <a:bodyPr/>
                    <a:lstStyle/>
                    <a:p>
                      <a:pPr marL="0" marR="0">
                        <a:lnSpc>
                          <a:spcPct val="115000"/>
                        </a:lnSpc>
                        <a:spcBef>
                          <a:spcPts val="100"/>
                        </a:spcBef>
                        <a:spcAft>
                          <a:spcPts val="100"/>
                        </a:spcAft>
                      </a:pPr>
                      <a:r>
                        <a:rPr lang="en-GB" sz="1800">
                          <a:effectLst/>
                        </a:rPr>
                        <a:t>SA6#60</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15 – 19 April 2024</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China, Location, TBC</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637219226"/>
                  </a:ext>
                </a:extLst>
              </a:tr>
              <a:tr h="287805">
                <a:tc>
                  <a:txBody>
                    <a:bodyPr/>
                    <a:lstStyle/>
                    <a:p>
                      <a:pPr marL="0" marR="0">
                        <a:lnSpc>
                          <a:spcPct val="115000"/>
                        </a:lnSpc>
                        <a:spcBef>
                          <a:spcPts val="100"/>
                        </a:spcBef>
                        <a:spcAft>
                          <a:spcPts val="100"/>
                        </a:spcAft>
                      </a:pPr>
                      <a:r>
                        <a:rPr lang="en-GB" sz="1800">
                          <a:effectLst/>
                        </a:rPr>
                        <a:t>SA6#61</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20 – 24 May 2024</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Korea, Location, TBC</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830386749"/>
                  </a:ext>
                </a:extLst>
              </a:tr>
              <a:tr h="287805">
                <a:tc>
                  <a:txBody>
                    <a:bodyPr/>
                    <a:lstStyle/>
                    <a:p>
                      <a:pPr marL="0" marR="0">
                        <a:lnSpc>
                          <a:spcPct val="115000"/>
                        </a:lnSpc>
                        <a:spcBef>
                          <a:spcPts val="100"/>
                        </a:spcBef>
                        <a:spcAft>
                          <a:spcPts val="100"/>
                        </a:spcAft>
                      </a:pPr>
                      <a:r>
                        <a:rPr lang="en-GB" sz="1800">
                          <a:effectLst/>
                        </a:rPr>
                        <a:t>SA6#62</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19 – 23 August 2024</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Europe, Location, TBC</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245968188"/>
                  </a:ext>
                </a:extLst>
              </a:tr>
              <a:tr h="287805">
                <a:tc>
                  <a:txBody>
                    <a:bodyPr/>
                    <a:lstStyle/>
                    <a:p>
                      <a:pPr marL="0" marR="0">
                        <a:lnSpc>
                          <a:spcPct val="115000"/>
                        </a:lnSpc>
                        <a:spcBef>
                          <a:spcPts val="100"/>
                        </a:spcBef>
                        <a:spcAft>
                          <a:spcPts val="100"/>
                        </a:spcAft>
                      </a:pPr>
                      <a:r>
                        <a:rPr lang="en-GB" sz="1800">
                          <a:effectLst/>
                        </a:rPr>
                        <a:t>SA6#63</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14 – 18 October 2024</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a:effectLst/>
                        </a:rPr>
                        <a:t>India, Location, TBC</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3873022"/>
                  </a:ext>
                </a:extLst>
              </a:tr>
              <a:tr h="43650">
                <a:tc>
                  <a:txBody>
                    <a:bodyPr/>
                    <a:lstStyle/>
                    <a:p>
                      <a:pPr marL="0" marR="0">
                        <a:lnSpc>
                          <a:spcPct val="115000"/>
                        </a:lnSpc>
                        <a:spcBef>
                          <a:spcPts val="100"/>
                        </a:spcBef>
                        <a:spcAft>
                          <a:spcPts val="100"/>
                        </a:spcAft>
                      </a:pPr>
                      <a:r>
                        <a:rPr lang="en-GB" sz="1800">
                          <a:effectLst/>
                        </a:rPr>
                        <a:t>SA6#64</a:t>
                      </a:r>
                      <a:endParaRPr lang="en-US" sz="28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dirty="0">
                          <a:effectLst/>
                        </a:rPr>
                        <a:t>18 – 22 November 2024</a:t>
                      </a:r>
                      <a:endParaRPr lang="en-US" sz="28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1800" dirty="0">
                          <a:effectLst/>
                        </a:rPr>
                        <a:t>North America, Location, TBC</a:t>
                      </a:r>
                      <a:endParaRPr lang="en-US" sz="28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592594225"/>
                  </a:ext>
                </a:extLst>
              </a:tr>
            </a:tbl>
          </a:graphicData>
        </a:graphic>
      </p:graphicFrame>
    </p:spTree>
    <p:extLst>
      <p:ext uri="{BB962C8B-B14F-4D97-AF65-F5344CB8AC3E}">
        <p14:creationId xmlns:p14="http://schemas.microsoft.com/office/powerpoint/2010/main" val="278774804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customXml/itemProps2.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16FCB1-8F34-4320-992F-FF9AB90D52D9}">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90214</TotalTime>
  <Words>4321</Words>
  <Application>Microsoft Office PowerPoint</Application>
  <PresentationFormat>Widescreen</PresentationFormat>
  <Paragraphs>1073</Paragraphs>
  <Slides>39</Slides>
  <Notes>4</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39</vt:i4>
      </vt:variant>
    </vt:vector>
  </HeadingPairs>
  <TitlesOfParts>
    <vt:vector size="45" baseType="lpstr">
      <vt:lpstr>Arial</vt:lpstr>
      <vt:lpstr>Arial </vt:lpstr>
      <vt:lpstr>Calibri</vt:lpstr>
      <vt:lpstr>Times New Roman</vt:lpstr>
      <vt:lpstr>Office Theme</vt:lpstr>
      <vt:lpstr>Worksheet</vt:lpstr>
      <vt:lpstr>     SA WG6 status report to TSG SA#99    </vt:lpstr>
      <vt:lpstr>Executive Summary</vt:lpstr>
      <vt:lpstr>Items of Interest</vt:lpstr>
      <vt:lpstr>SA6 leadership and subgroups</vt:lpstr>
      <vt:lpstr>SA6#52-Bis-e Statistics</vt:lpstr>
      <vt:lpstr>SA6#53 Statistics</vt:lpstr>
      <vt:lpstr>Number of Tdocs in SA6</vt:lpstr>
      <vt:lpstr>PowerPoint Presentation</vt:lpstr>
      <vt:lpstr>PowerPoint Presentation</vt:lpstr>
      <vt:lpstr>Overview: SA6 Release 18 Studies</vt:lpstr>
      <vt:lpstr>FS_MCShAC</vt:lpstr>
      <vt:lpstr>FS_MCAHGC</vt:lpstr>
      <vt:lpstr>FS_ACE_IoT</vt:lpstr>
      <vt:lpstr>FS_PINAPP</vt:lpstr>
      <vt:lpstr>Overview: SA6 Release 18 Work Items</vt:lpstr>
      <vt:lpstr>MCOver5GS</vt:lpstr>
      <vt:lpstr>MCOver5GProSe</vt:lpstr>
      <vt:lpstr>PowerPoint Presentation</vt:lpstr>
      <vt:lpstr>enh4MCPTT</vt:lpstr>
      <vt:lpstr>IRail</vt:lpstr>
      <vt:lpstr>FFAPP</vt:lpstr>
      <vt:lpstr>eSEAL2</vt:lpstr>
      <vt:lpstr>5GMARCH_Ph2</vt:lpstr>
      <vt:lpstr>SNAAPP</vt:lpstr>
      <vt:lpstr>NSCALE</vt:lpstr>
      <vt:lpstr>EDGEAPP_Ph2</vt:lpstr>
      <vt:lpstr>EDGEAPP_EXT</vt:lpstr>
      <vt:lpstr>UASAPP_Ph2</vt:lpstr>
      <vt:lpstr>SEALDD</vt:lpstr>
      <vt:lpstr>V2XAPP_Ph3</vt:lpstr>
      <vt:lpstr>ADAES</vt:lpstr>
      <vt:lpstr>5GFLS</vt:lpstr>
      <vt:lpstr>MC_AHGC</vt:lpstr>
      <vt:lpstr>PINAPP</vt:lpstr>
      <vt:lpstr>For TSG SA information and action</vt:lpstr>
      <vt:lpstr>For TSG SA information and action (1/3)</vt:lpstr>
      <vt:lpstr>For TSG SA information and action (2/3)</vt:lpstr>
      <vt:lpstr>For TSG SA information and action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Alan Soloway2</cp:lastModifiedBy>
  <cp:revision>2729</cp:revision>
  <cp:lastPrinted>2016-09-13T11:31:59Z</cp:lastPrinted>
  <dcterms:created xsi:type="dcterms:W3CDTF">2008-08-30T09:32:10Z</dcterms:created>
  <dcterms:modified xsi:type="dcterms:W3CDTF">2023-03-15T13:18:02Z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